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6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540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921" y="1317073"/>
            <a:ext cx="6735038" cy="528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1844675"/>
            <a:ext cx="59912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3057525"/>
            <a:ext cx="38481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6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763"/>
            <a:ext cx="6429988" cy="293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8359" y="1299297"/>
            <a:ext cx="1495567" cy="209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945" y="4511367"/>
            <a:ext cx="6677662" cy="129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711929"/>
            <a:ext cx="6677662" cy="129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0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6617" y="4591428"/>
            <a:ext cx="466769" cy="36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9296" y="4591428"/>
            <a:ext cx="466769" cy="36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1975" y="4591428"/>
            <a:ext cx="466769" cy="36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4654" y="4591428"/>
            <a:ext cx="476295" cy="36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1876" y="5516995"/>
            <a:ext cx="266725" cy="32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4555" y="5516995"/>
            <a:ext cx="266725" cy="32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7708" y="5516995"/>
            <a:ext cx="285777" cy="32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60388" y="5516995"/>
            <a:ext cx="295303" cy="32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803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9075" y="3374097"/>
            <a:ext cx="610306" cy="108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0630" y="2919730"/>
            <a:ext cx="610235" cy="153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7539" y="3728939"/>
            <a:ext cx="610306" cy="72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9184" y="3728939"/>
            <a:ext cx="610306" cy="72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8881" y="6353123"/>
            <a:ext cx="470100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