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2449" y="1327773"/>
            <a:ext cx="200044" cy="34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6661" y="2156860"/>
            <a:ext cx="190518" cy="33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6099" y="2966888"/>
            <a:ext cx="295303" cy="3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9517" y="2966888"/>
            <a:ext cx="276251" cy="34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3398" y="3795975"/>
            <a:ext cx="314355" cy="33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006755"/>
            <a:ext cx="6115633" cy="128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061728"/>
            <a:ext cx="6811025" cy="123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844675"/>
            <a:ext cx="5991225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3105150"/>
            <a:ext cx="38195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81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6426" y="2744587"/>
            <a:ext cx="431206" cy="29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6047" y="2744587"/>
            <a:ext cx="387205" cy="29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3669" y="2744587"/>
            <a:ext cx="246403" cy="29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2090" y="2744587"/>
            <a:ext cx="255203" cy="29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3230" y="3502018"/>
            <a:ext cx="1390419" cy="42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4815" y="4259449"/>
            <a:ext cx="457606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8863" y="4215412"/>
            <a:ext cx="1381619" cy="42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72046" y="4972844"/>
            <a:ext cx="255203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56817" y="6408440"/>
            <a:ext cx="475206" cy="32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7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901334"/>
            <a:ext cx="7239691" cy="2012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614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6640" y="6370722"/>
            <a:ext cx="385816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8084" y="6370722"/>
            <a:ext cx="219385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9622" y="6370722"/>
            <a:ext cx="370686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1325" y="6370722"/>
            <a:ext cx="219385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5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1366366"/>
            <a:ext cx="1486041" cy="4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2187282"/>
            <a:ext cx="1486041" cy="45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3739" y="3876842"/>
            <a:ext cx="314355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8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2164" y="3287577"/>
            <a:ext cx="642592" cy="200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1059" y="3617444"/>
            <a:ext cx="642592" cy="1674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4246" y="3947312"/>
            <a:ext cx="634137" cy="134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7433" y="4962290"/>
            <a:ext cx="634137" cy="32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2164" y="5300616"/>
            <a:ext cx="642592" cy="32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7433" y="5300616"/>
            <a:ext cx="634137" cy="32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4246" y="5300616"/>
            <a:ext cx="634137" cy="32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31059" y="5300616"/>
            <a:ext cx="642592" cy="32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22164" y="5638942"/>
            <a:ext cx="642592" cy="65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97433" y="5638942"/>
            <a:ext cx="634137" cy="65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64246" y="5638942"/>
            <a:ext cx="634137" cy="65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31059" y="5638942"/>
            <a:ext cx="642592" cy="65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