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1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9912" y="4724081"/>
            <a:ext cx="7378443" cy="201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8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4223" y="2549856"/>
            <a:ext cx="284734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6796" y="2559043"/>
            <a:ext cx="257179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705" y="2549856"/>
            <a:ext cx="459249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9278" y="2549856"/>
            <a:ext cx="450064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1852" y="2549856"/>
            <a:ext cx="459249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653" y="5186411"/>
            <a:ext cx="6851996" cy="124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3042920"/>
            <a:ext cx="8105775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014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5088" y="3156347"/>
            <a:ext cx="291594" cy="22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6336" y="3059020"/>
            <a:ext cx="503662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5041" y="3059020"/>
            <a:ext cx="512499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581" y="4138467"/>
            <a:ext cx="273921" cy="22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8795" y="4041140"/>
            <a:ext cx="256249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8320" y="5023260"/>
            <a:ext cx="265085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8663" y="5023260"/>
            <a:ext cx="468318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20305" y="6005380"/>
            <a:ext cx="273921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69010" y="6111555"/>
            <a:ext cx="291594" cy="21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6551" y="6005380"/>
            <a:ext cx="273921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84092" y="6102707"/>
            <a:ext cx="273921" cy="30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2438" y="4977732"/>
            <a:ext cx="971642" cy="3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4002991"/>
            <a:ext cx="1285997" cy="35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5162" y="3186545"/>
            <a:ext cx="476295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1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8050" y="3956832"/>
            <a:ext cx="533450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4833218"/>
            <a:ext cx="1009746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7962" y="2265542"/>
            <a:ext cx="504873" cy="34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2139246"/>
            <a:ext cx="1219316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3809230"/>
            <a:ext cx="933539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6121" y="3809230"/>
            <a:ext cx="533450" cy="33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2022-11-14T14:04:52Z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