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42507"/>
            <a:ext cx="4820110" cy="467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2358316"/>
            <a:ext cx="5334509" cy="130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12582" y="3312283"/>
            <a:ext cx="1276471" cy="35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4180394"/>
            <a:ext cx="7001543" cy="457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4300" y="1628775"/>
            <a:ext cx="3619500" cy="8286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0" y="3090545"/>
            <a:ext cx="484822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565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528258" y="3881095"/>
            <a:ext cx="315612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8258" y="5482849"/>
            <a:ext cx="315612" cy="268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28258" y="6279780"/>
            <a:ext cx="315612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8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92339" y="4482835"/>
            <a:ext cx="714443" cy="447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59285" y="4530493"/>
            <a:ext cx="2029018" cy="1315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3221" y="4482835"/>
            <a:ext cx="2800617" cy="1363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95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09872"/>
            <a:ext cx="743020" cy="45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3894" y="2157551"/>
            <a:ext cx="2295744" cy="227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2109872"/>
            <a:ext cx="714443" cy="457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7102" y="2157551"/>
            <a:ext cx="2533891" cy="2279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99995"/>
            <a:ext cx="743020" cy="4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368" y="2338119"/>
            <a:ext cx="2314796" cy="2277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2299995"/>
            <a:ext cx="714443" cy="4479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4302" y="2338119"/>
            <a:ext cx="1790871" cy="1324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64114" y="5953112"/>
            <a:ext cx="2981609" cy="352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5186547"/>
            <a:ext cx="933539" cy="42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16573" y="5186547"/>
            <a:ext cx="1476515" cy="352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0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826" y="4850118"/>
            <a:ext cx="2505314" cy="343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