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9144000" cy="6858000" type="screen4x3"/>
  <p:notesSz cx="6858000" cy="9144000"/>
  <p:custDataLst>
    <p:tags r:id="rId17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1080" y="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7" Type="http://schemas.openxmlformats.org/officeDocument/2006/relationships/tags" Target="tags/tag2.xml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9525"/>
            <a:ext cx="9136063" cy="6838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7851429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704914" y="4605293"/>
            <a:ext cx="4025263" cy="19142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712865" y="5402165"/>
            <a:ext cx="1159968" cy="3118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29713" cy="68738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54300" y="1628775"/>
            <a:ext cx="3619500" cy="8286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0275" y="3033395"/>
            <a:ext cx="4743450" cy="79057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7066016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2989430" y="6333369"/>
            <a:ext cx="257087" cy="2883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944855" y="4774506"/>
            <a:ext cx="1869728" cy="10678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6343942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4244975" y="1953260"/>
            <a:ext cx="1900555" cy="10445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174438" y="3438590"/>
            <a:ext cx="286771" cy="2589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24365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882813" y="3216130"/>
            <a:ext cx="695391" cy="4577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073552" y="3273348"/>
            <a:ext cx="2571995" cy="13160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845592" y="3216130"/>
            <a:ext cx="704917" cy="4577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036330" y="3273348"/>
            <a:ext cx="2657728" cy="13160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70921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7896" y="2815418"/>
            <a:ext cx="743020" cy="4481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187450" y="2853690"/>
            <a:ext cx="2148205" cy="15525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188304" y="2815418"/>
            <a:ext cx="704917" cy="4481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379042" y="2853559"/>
            <a:ext cx="1857552" cy="3718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284224" y="2853559"/>
            <a:ext cx="752546" cy="3718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5379042" y="3902439"/>
            <a:ext cx="685865" cy="2574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6103012" y="3816622"/>
            <a:ext cx="409614" cy="3623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6560255" y="3816622"/>
            <a:ext cx="314355" cy="3432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bldLvl="0" animBg="1"/>
      <p:bldP spid="5" grpId="0" animBg="1"/>
      <p:bldP spid="6" grpId="0" animBg="1"/>
      <p:bldP spid="7" grpId="0" animBg="1"/>
      <p:bldP spid="9" grpId="0" animBg="1"/>
      <p:bldP spid="1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89222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464114" y="4236583"/>
            <a:ext cx="704917" cy="4482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673905" y="4274729"/>
            <a:ext cx="2267166" cy="11729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55248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806826" y="4781659"/>
            <a:ext cx="704917" cy="4483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016617" y="4838901"/>
            <a:ext cx="2505314" cy="11639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01170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816352" y="4586286"/>
            <a:ext cx="704917" cy="4478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026143" y="4624398"/>
            <a:ext cx="3724630" cy="11719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tags/tag1.xml><?xml version="1.0" encoding="utf-8"?>
<p:tagLst xmlns:p="http://schemas.openxmlformats.org/presentationml/2006/main">
  <p:tag name="KSO_WM_UNIT_PLACING_PICTURE_USER_VIEWPORT" val="{&quot;height&quot;:9852,&quot;width&quot;:11940}"/>
</p:tagLst>
</file>

<file path=ppt/tags/tag2.xml><?xml version="1.0" encoding="utf-8"?>
<p:tagLst xmlns:p="http://schemas.openxmlformats.org/presentationml/2006/main">
  <p:tag name="KSO_WPP_MARK_KEY" val="b87776f7-315b-4f91-9c0d-abe51bfe101b"/>
  <p:tag name="COMMONDATA" val="eyJoZGlkIjoiZTM5NjVjNGFlOTRkOGY4YmYwZjdlOTY3YjUyNmU5NmE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8" baseType="lpstr">
      <vt:lpstr>Arial</vt:lpstr>
      <vt:lpstr>宋体</vt:lpstr>
      <vt:lpstr>Wingdings</vt:lpstr>
      <vt:lpstr>微软雅黑</vt:lpstr>
      <vt:lpstr>Calibri</vt:lpstr>
      <vt:lpstr>Arial Unicode MS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6</cp:revision>
  <dcterms:created xsi:type="dcterms:W3CDTF">2022-11-08T02:00:00Z</dcterms:created>
  <dcterms:modified xsi:type="dcterms:W3CDTF">2022-11-14T14:07:42Z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BCC03DAA537D4E2386D74EEA51292425</vt:lpwstr>
  </property>
</Properties>
</file>