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6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4560627"/>
            <a:ext cx="5115413" cy="1363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3012" y="4598771"/>
            <a:ext cx="752546" cy="3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8921" y="4589235"/>
            <a:ext cx="933539" cy="41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9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02364" y="6144665"/>
            <a:ext cx="525420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1286" y="6144665"/>
            <a:ext cx="731835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3128645"/>
            <a:ext cx="4343400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7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21049" y="5788869"/>
            <a:ext cx="3877045" cy="47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5250" y="5846062"/>
            <a:ext cx="1190738" cy="43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4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4539863"/>
            <a:ext cx="7239691" cy="132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0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444736"/>
            <a:ext cx="6811025" cy="46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4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197" y="4928679"/>
            <a:ext cx="6287100" cy="4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5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3738531"/>
            <a:ext cx="4334288" cy="45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8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857" y="5178636"/>
            <a:ext cx="3191179" cy="4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3651" y="5254889"/>
            <a:ext cx="295303" cy="25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5250" y="5178636"/>
            <a:ext cx="1581300" cy="44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6639" y="5235826"/>
            <a:ext cx="352458" cy="28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55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5874" y="4422106"/>
            <a:ext cx="3896748" cy="4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9912" y="4431442"/>
            <a:ext cx="3076380" cy="438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