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7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665" y="3481050"/>
            <a:ext cx="1428886" cy="933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83342" y="3481050"/>
            <a:ext cx="990694" cy="933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22019" y="3481050"/>
            <a:ext cx="1428886" cy="933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9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550068" y="5607804"/>
            <a:ext cx="314355" cy="333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9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0884" y="3309456"/>
            <a:ext cx="285777" cy="352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0825" y="1701165"/>
            <a:ext cx="3562350" cy="8286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67050"/>
            <a:ext cx="47244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932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0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69649" y="2664212"/>
            <a:ext cx="571554" cy="49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932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88473" y="6244419"/>
            <a:ext cx="497232" cy="424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9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4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7256" y="2023914"/>
            <a:ext cx="523925" cy="467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7686" y="3692448"/>
            <a:ext cx="1019272" cy="467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6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9583" y="2300581"/>
            <a:ext cx="1009746" cy="457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54456" y="3235088"/>
            <a:ext cx="1000220" cy="46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734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43048" y="4942293"/>
            <a:ext cx="1252497" cy="819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5993" y="4942293"/>
            <a:ext cx="868398" cy="819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68939" y="4942293"/>
            <a:ext cx="1252497" cy="819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2022-11-14T13:35:19Z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