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90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111656" y="5464893"/>
            <a:ext cx="2114751" cy="1000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50509" y="5464893"/>
            <a:ext cx="1886130" cy="1000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0825" y="1701165"/>
            <a:ext cx="3562350" cy="8286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445" y="3095625"/>
            <a:ext cx="3800475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6684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480170" y="3838620"/>
            <a:ext cx="1154294" cy="360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71327" y="5751264"/>
            <a:ext cx="771980" cy="353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79091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80883" y="2979940"/>
            <a:ext cx="1623465" cy="2914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808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62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59065" y="1194435"/>
            <a:ext cx="1447938" cy="94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55382" y="1194435"/>
            <a:ext cx="562028" cy="94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88127" y="1633107"/>
            <a:ext cx="1447938" cy="505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59065" y="2529522"/>
            <a:ext cx="1447938" cy="94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55382" y="2529522"/>
            <a:ext cx="562028" cy="94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88127" y="2968193"/>
            <a:ext cx="1447938" cy="505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59065" y="3864608"/>
            <a:ext cx="1447938" cy="94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055382" y="3864608"/>
            <a:ext cx="562028" cy="94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388127" y="4303279"/>
            <a:ext cx="1447938" cy="505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0474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346546" y="3038866"/>
            <a:ext cx="310800" cy="264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92156" y="4337004"/>
            <a:ext cx="365190" cy="365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92156" y="5852793"/>
            <a:ext cx="365190" cy="357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336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497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45812" y="1423100"/>
            <a:ext cx="1009746" cy="457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31457" y="2357096"/>
            <a:ext cx="1981389" cy="457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79131" y="3291091"/>
            <a:ext cx="1000220" cy="457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2022-11-14T13:24:11Z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