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35704"/>
            <a:ext cx="2657728" cy="35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228123"/>
            <a:ext cx="885909" cy="34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8072" y="4457287"/>
            <a:ext cx="5286879" cy="194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34734"/>
            <a:ext cx="3534112" cy="19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9638" y="2034734"/>
            <a:ext cx="762072" cy="44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8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34680"/>
            <a:ext cx="4372392" cy="195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70" y="3042920"/>
            <a:ext cx="50006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7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11876" y="4099821"/>
            <a:ext cx="1028798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2802" y="4099821"/>
            <a:ext cx="533450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7697" y="4947657"/>
            <a:ext cx="1038324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3276" y="4947657"/>
            <a:ext cx="1285997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11876" y="5785967"/>
            <a:ext cx="781124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03276" y="5785967"/>
            <a:ext cx="1038324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8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45459" y="2451999"/>
            <a:ext cx="1057375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5735" y="2451999"/>
            <a:ext cx="533450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5503" y="3261860"/>
            <a:ext cx="657287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1854" y="3261860"/>
            <a:ext cx="1171686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3045" y="4071721"/>
            <a:ext cx="1362205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5217" y="4071721"/>
            <a:ext cx="914487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0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060" y="3717290"/>
            <a:ext cx="3368040" cy="254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3575" y="3068955"/>
            <a:ext cx="1409700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292090" y="3861435"/>
            <a:ext cx="3368040" cy="254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164070" y="3141345"/>
            <a:ext cx="1409700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4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070" y="2998470"/>
            <a:ext cx="2292350" cy="181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3485" y="2061210"/>
            <a:ext cx="147002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0750" y="2924810"/>
            <a:ext cx="2715260" cy="314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3980" y="2061210"/>
            <a:ext cx="146621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6055" y="1366303"/>
            <a:ext cx="1714663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833" y="1366303"/>
            <a:ext cx="1514619" cy="34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670" y="2253615"/>
            <a:ext cx="2821940" cy="198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4250" y="2253615"/>
            <a:ext cx="2397760" cy="187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8072" y="3845298"/>
            <a:ext cx="2038544" cy="113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1876" y="3845298"/>
            <a:ext cx="743020" cy="352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27117"/>
            <a:ext cx="2419581" cy="34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410225"/>
            <a:ext cx="885909" cy="334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