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1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5318" y="5239497"/>
            <a:ext cx="6302420" cy="1256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52445"/>
            <a:ext cx="47244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03056" y="3538939"/>
            <a:ext cx="523925" cy="3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9858" y="4377647"/>
            <a:ext cx="504873" cy="4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0994" y="4425301"/>
            <a:ext cx="285777" cy="3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6374" y="5302132"/>
            <a:ext cx="723969" cy="3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7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394" y="2282474"/>
            <a:ext cx="1047850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715" y="4572901"/>
            <a:ext cx="514399" cy="43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7962" y="4620618"/>
            <a:ext cx="295303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805" y="5498615"/>
            <a:ext cx="1543197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7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5265" y="3876040"/>
            <a:ext cx="706120" cy="81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2235" y="3876040"/>
            <a:ext cx="893445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2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1314" y="2327962"/>
            <a:ext cx="333406" cy="36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51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165" y="2190045"/>
            <a:ext cx="288344" cy="32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51930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2724" y="1714862"/>
            <a:ext cx="652712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1760" y="1714862"/>
            <a:ext cx="406513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6952" y="2424842"/>
            <a:ext cx="412239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2724" y="2424842"/>
            <a:ext cx="652712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5988" y="2424842"/>
            <a:ext cx="406513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37722" y="2424842"/>
            <a:ext cx="154589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29933" y="3346671"/>
            <a:ext cx="286277" cy="17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93007" y="3346671"/>
            <a:ext cx="532475" cy="17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69016" y="3346671"/>
            <a:ext cx="286277" cy="17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46715" y="4428818"/>
            <a:ext cx="658437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22724" y="4428818"/>
            <a:ext cx="652712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81950" y="4428818"/>
            <a:ext cx="160315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48779" y="4428818"/>
            <a:ext cx="526750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078009" y="5682735"/>
            <a:ext cx="784399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959743" y="5682735"/>
            <a:ext cx="778674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955988" y="5682735"/>
            <a:ext cx="406513" cy="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5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5889" y="2872962"/>
            <a:ext cx="2986486" cy="31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7233" y="4371428"/>
            <a:ext cx="3505874" cy="32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5889" y="5878556"/>
            <a:ext cx="3081707" cy="31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