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881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5184" y="2168161"/>
            <a:ext cx="7115854" cy="1279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67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54235" y="3997680"/>
            <a:ext cx="7334950" cy="1287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6442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54544" y="5224959"/>
            <a:ext cx="5748718" cy="1250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4165" y="1701165"/>
            <a:ext cx="3552825" cy="819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970" y="3114675"/>
            <a:ext cx="3781425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5369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097618" y="4044457"/>
            <a:ext cx="632885" cy="304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48642" y="4821466"/>
            <a:ext cx="421923" cy="304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58898" y="5598475"/>
            <a:ext cx="641324" cy="304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47936" y="6375483"/>
            <a:ext cx="666639" cy="304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530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74169" y="1433107"/>
            <a:ext cx="657287" cy="353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59550" y="2311104"/>
            <a:ext cx="466769" cy="343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31545" y="2311104"/>
            <a:ext cx="638235" cy="353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02218" y="3189101"/>
            <a:ext cx="666813" cy="343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062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85684" y="3085398"/>
            <a:ext cx="291295" cy="326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48212" y="4710920"/>
            <a:ext cx="308950" cy="335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212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06738" y="2290548"/>
            <a:ext cx="390562" cy="352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834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31016" y="2491546"/>
            <a:ext cx="419140" cy="333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88260" y="2491546"/>
            <a:ext cx="295303" cy="324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03320" y="2491546"/>
            <a:ext cx="885909" cy="333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87475" y="3340100"/>
            <a:ext cx="1136015" cy="2621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17185" y="3340100"/>
            <a:ext cx="621665" cy="2621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620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572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09252"/>
            <a:ext cx="4191400" cy="2922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2022-11-14T12:54:57Z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