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9144000" cy="6858000" type="screen4x3"/>
  <p:notesSz cx="6858000" cy="9144000"/>
  <p:custDataLst>
    <p:tags r:id="rId17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1080" y="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7" Type="http://schemas.openxmlformats.org/officeDocument/2006/relationships/tags" Target="tags/tag2.xml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9525"/>
            <a:ext cx="9136063" cy="6838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64069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92295" y="1880449"/>
            <a:ext cx="2581521" cy="30112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645547" y="1365874"/>
            <a:ext cx="2105226" cy="20487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29713" cy="68738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31595" y="1628775"/>
            <a:ext cx="6562725" cy="7143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7570" y="3109595"/>
            <a:ext cx="4848225" cy="63817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32524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43564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540762" y="1299499"/>
            <a:ext cx="2009966" cy="4676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254324" y="3007776"/>
            <a:ext cx="1428886" cy="4676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054721" y="3857142"/>
            <a:ext cx="2505314" cy="4676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567448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5458535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884023" y="1603636"/>
            <a:ext cx="1029117" cy="3250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441771" y="1603636"/>
            <a:ext cx="1029117" cy="3250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84023" y="3427335"/>
            <a:ext cx="1029117" cy="3189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936239" y="3427335"/>
            <a:ext cx="2040179" cy="3189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298307" y="5184827"/>
            <a:ext cx="698114" cy="3250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401529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1466503" y="6116521"/>
            <a:ext cx="472412" cy="3988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957441" y="6088695"/>
            <a:ext cx="1750704" cy="3802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782249" y="6264927"/>
            <a:ext cx="324204" cy="463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4152769" y="6088695"/>
            <a:ext cx="666935" cy="3802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4884545" y="6264927"/>
            <a:ext cx="324204" cy="463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5273590" y="6088695"/>
            <a:ext cx="657672" cy="3802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5996103" y="6088695"/>
            <a:ext cx="1037454" cy="3802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16890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835184" y="4808861"/>
            <a:ext cx="876383" cy="4005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902085" y="4770714"/>
            <a:ext cx="1314575" cy="12588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292868" y="4770714"/>
            <a:ext cx="1057375" cy="3910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426452" y="4770714"/>
            <a:ext cx="1552723" cy="4577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055382" y="4942376"/>
            <a:ext cx="333406" cy="476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474522" y="4770714"/>
            <a:ext cx="1124057" cy="4482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60" y="836795"/>
            <a:ext cx="6985207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UNIT_PLACING_PICTURE_USER_VIEWPORT" val="{&quot;height&quot;:9852,&quot;width&quot;:11940}"/>
</p:tagLst>
</file>

<file path=ppt/tags/tag2.xml><?xml version="1.0" encoding="utf-8"?>
<p:tagLst xmlns:p="http://schemas.openxmlformats.org/presentationml/2006/main">
  <p:tag name="KSO_WPP_MARK_KEY" val="b87776f7-315b-4f91-9c0d-abe51bfe101b"/>
  <p:tag name="COMMONDATA" val="eyJoZGlkIjoiZTM5NjVjNGFlOTRkOGY4YmYwZjdlOTY3YjUyNmU5NmE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8" baseType="lpstr">
      <vt:lpstr>Arial</vt:lpstr>
      <vt:lpstr>宋体</vt:lpstr>
      <vt:lpstr>Wingdings</vt:lpstr>
      <vt:lpstr>微软雅黑</vt:lpstr>
      <vt:lpstr>Calibri</vt:lpstr>
      <vt:lpstr>Arial Unicode MS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6</cp:revision>
  <dcterms:created xsi:type="dcterms:W3CDTF">2022-11-08T02:00:00Z</dcterms:created>
  <dcterms:modified xsi:type="dcterms:W3CDTF">2022-11-14T12:52:10Z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BCC03DAA537D4E2386D74EEA51292425</vt:lpwstr>
  </property>
</Properties>
</file>