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221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8678" y="5153080"/>
            <a:ext cx="5825889" cy="126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4568" y="6009650"/>
            <a:ext cx="1144215" cy="410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00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66407" y="6136488"/>
            <a:ext cx="263617" cy="31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9642" y="5283480"/>
            <a:ext cx="263617" cy="31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628775"/>
            <a:ext cx="6562725" cy="714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870" y="3128645"/>
            <a:ext cx="4619625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22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0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0917" y="2187039"/>
            <a:ext cx="1647982" cy="49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8094" y="2187039"/>
            <a:ext cx="1657508" cy="496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7168" y="4343858"/>
            <a:ext cx="1105005" cy="50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26716" y="4343858"/>
            <a:ext cx="1105005" cy="505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9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17675" y="3225774"/>
            <a:ext cx="390562" cy="32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0520" y="4999615"/>
            <a:ext cx="447717" cy="43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5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0388" y="2292017"/>
            <a:ext cx="381036" cy="33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3706" y="4067098"/>
            <a:ext cx="447717" cy="44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5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97962" y="3798299"/>
            <a:ext cx="3181653" cy="1573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4798" y="4303808"/>
            <a:ext cx="3191179" cy="1068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9076" y="5639113"/>
            <a:ext cx="2981609" cy="457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1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12141" y="4091903"/>
            <a:ext cx="1514619" cy="1477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22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9461" y="3178031"/>
            <a:ext cx="2914928" cy="2489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