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01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7520" y="5597792"/>
            <a:ext cx="2851933" cy="102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628775"/>
            <a:ext cx="6562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3052445"/>
            <a:ext cx="76295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0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92850" y="4014497"/>
            <a:ext cx="477721" cy="3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2850" y="4802620"/>
            <a:ext cx="477721" cy="30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1231" y="5582358"/>
            <a:ext cx="469340" cy="3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7594" y="6370480"/>
            <a:ext cx="662104" cy="3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5622680"/>
            <a:ext cx="504873" cy="42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9472" y="5641767"/>
            <a:ext cx="762072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97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26" y="4511651"/>
            <a:ext cx="403067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8229" y="4526869"/>
            <a:ext cx="600798" cy="281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6842" y="5622562"/>
            <a:ext cx="608403" cy="28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8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6628" y="2947120"/>
            <a:ext cx="904961" cy="39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271" y="2947120"/>
            <a:ext cx="1076427" cy="39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0906" y="2947120"/>
            <a:ext cx="1076427" cy="39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7962" y="3833050"/>
            <a:ext cx="1076427" cy="4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4052608"/>
            <a:ext cx="885909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2174" y="4052608"/>
            <a:ext cx="1066901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5283" y="4052608"/>
            <a:ext cx="1057375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8866" y="4052608"/>
            <a:ext cx="1066901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9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4600377"/>
            <a:ext cx="885909" cy="391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6352" y="4600377"/>
            <a:ext cx="1552723" cy="45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5283" y="4600377"/>
            <a:ext cx="1066901" cy="391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392" y="4781643"/>
            <a:ext cx="333406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4600377"/>
            <a:ext cx="2305270" cy="45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129990"/>
            <a:ext cx="4648643" cy="138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