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045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9664" y="4175198"/>
            <a:ext cx="6363467" cy="2280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12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607223" y="4741986"/>
            <a:ext cx="403898" cy="28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02041" y="5512529"/>
            <a:ext cx="236242" cy="28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48648" y="5512529"/>
            <a:ext cx="251484" cy="27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77671" y="6283072"/>
            <a:ext cx="236242" cy="27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628775"/>
            <a:ext cx="6562725" cy="71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3162300"/>
            <a:ext cx="46482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795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25315" y="3169985"/>
            <a:ext cx="844027" cy="409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2951" y="3955820"/>
            <a:ext cx="844027" cy="401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704" y="4733294"/>
            <a:ext cx="852384" cy="409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87061" y="5519129"/>
            <a:ext cx="894167" cy="401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25256" y="6313323"/>
            <a:ext cx="885811" cy="384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95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6540" y="1356296"/>
            <a:ext cx="1000220" cy="45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11920" y="2261405"/>
            <a:ext cx="1019272" cy="44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956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5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21578" y="1327909"/>
            <a:ext cx="2000441" cy="467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1578" y="2224195"/>
            <a:ext cx="2000441" cy="45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4599" y="3110947"/>
            <a:ext cx="523925" cy="467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9252" y="3997698"/>
            <a:ext cx="1505093" cy="467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9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74302" y="3187852"/>
            <a:ext cx="2943506" cy="457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5966" y="4132094"/>
            <a:ext cx="2305270" cy="1468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3530" y="4160708"/>
            <a:ext cx="276251" cy="144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26363" y="5782133"/>
            <a:ext cx="2029018" cy="467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2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7312" y="3514662"/>
            <a:ext cx="3334068" cy="148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4842" y="4526717"/>
            <a:ext cx="2000441" cy="467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4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4974" y="3396306"/>
            <a:ext cx="4772480" cy="2201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