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896"/>
            <a:ext cx="6401411" cy="2183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0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417146" y="6103563"/>
            <a:ext cx="1943285" cy="467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3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95830" y="1844675"/>
            <a:ext cx="50196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875" y="3213100"/>
            <a:ext cx="4219575" cy="619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08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14510" y="4101784"/>
            <a:ext cx="894287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9567" y="4101784"/>
            <a:ext cx="646366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6179" y="4952492"/>
            <a:ext cx="628657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1023" y="4952492"/>
            <a:ext cx="841161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23364" y="5812061"/>
            <a:ext cx="885433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65606" y="5812061"/>
            <a:ext cx="894287" cy="33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45900" y="2958808"/>
            <a:ext cx="695391" cy="37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6286" y="3578719"/>
            <a:ext cx="314355" cy="247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3531033"/>
            <a:ext cx="1047850" cy="362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2923" y="4036499"/>
            <a:ext cx="1781345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5426" y="4160482"/>
            <a:ext cx="1085953" cy="37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2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03800" y="1621155"/>
            <a:ext cx="2380615" cy="213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4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578590"/>
            <a:ext cx="342932" cy="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8546" y="3397395"/>
            <a:ext cx="3162601" cy="352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4475031"/>
            <a:ext cx="342932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8546" y="4579934"/>
            <a:ext cx="342932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8635" y="4389201"/>
            <a:ext cx="1038324" cy="352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7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940972"/>
            <a:ext cx="2924454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3933490"/>
            <a:ext cx="1705137" cy="353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43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4574" y="4968643"/>
            <a:ext cx="5502869" cy="118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90,&quot;width&quot;:7905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2022-11-14T12:34:48Z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