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3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5" y="3185839"/>
            <a:ext cx="2352899" cy="352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4765" y="3147724"/>
            <a:ext cx="2467210" cy="4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4072007"/>
            <a:ext cx="5382138" cy="457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64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9415" y="5444872"/>
            <a:ext cx="4517809" cy="1150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3109595"/>
            <a:ext cx="37719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46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1865" y="3429000"/>
            <a:ext cx="1513840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505" y="4221480"/>
            <a:ext cx="3998595" cy="2312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8300" y="4221480"/>
            <a:ext cx="3063240" cy="2339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7308215" y="3501390"/>
            <a:ext cx="1513840" cy="654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64158" y="1613559"/>
            <a:ext cx="1543197" cy="352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833" y="1613559"/>
            <a:ext cx="1552723" cy="343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535" y="2642870"/>
            <a:ext cx="3394710" cy="197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84700" y="2642870"/>
            <a:ext cx="3528695" cy="190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7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17146" y="3157793"/>
            <a:ext cx="1781345" cy="157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0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73" y="1937485"/>
            <a:ext cx="1781345" cy="1562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63982" y="3452750"/>
            <a:ext cx="1419360" cy="343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8601" y="3395575"/>
            <a:ext cx="3686527" cy="47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8160" y="4367545"/>
            <a:ext cx="6182315" cy="4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9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5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51971"/>
            <a:ext cx="7211113" cy="45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96207"/>
            <a:ext cx="5439294" cy="44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3311830"/>
            <a:ext cx="7068224" cy="45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