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9144000" cy="6858000" type="screen4x3"/>
  <p:notesSz cx="6858000" cy="9144000"/>
  <p:custDataLst>
    <p:tags r:id="rId18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1080" y="36"/>
      </p:cViewPr>
      <p:guideLst>
        <p:guide orient="horz" pos="2193"/>
        <p:guide pos="285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tags" Target="tags/tag3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9525"/>
            <a:ext cx="9136063" cy="6838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77938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873728" y="2254793"/>
            <a:ext cx="647761" cy="3438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846033" y="2254793"/>
            <a:ext cx="504873" cy="3438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940410" y="3162153"/>
            <a:ext cx="866857" cy="3438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636463" y="3162153"/>
            <a:ext cx="933539" cy="3438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184323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856669" y="5223949"/>
            <a:ext cx="1434737" cy="11917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706488" y="5223949"/>
            <a:ext cx="1425714" cy="11917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556307" y="5223949"/>
            <a:ext cx="1434737" cy="11917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406127" y="5223949"/>
            <a:ext cx="1434737" cy="3250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29713" cy="68738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195830" y="1844675"/>
            <a:ext cx="5019675" cy="6286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0555" y="3141345"/>
            <a:ext cx="5610225" cy="63817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6232733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5445448" y="3059570"/>
            <a:ext cx="281744" cy="2130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088114" y="3279522"/>
            <a:ext cx="639078" cy="4261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308618" y="5279713"/>
            <a:ext cx="1353746" cy="5430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730780" y="5389689"/>
            <a:ext cx="632206" cy="4330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5809654" y="5499665"/>
            <a:ext cx="274872" cy="3230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7877221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846295" y="1384072"/>
            <a:ext cx="260547" cy="3127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682516" y="2192036"/>
            <a:ext cx="503725" cy="3214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457943" y="3842714"/>
            <a:ext cx="269232" cy="3127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698652" y="3842714"/>
            <a:ext cx="173698" cy="3127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029913" y="4659366"/>
            <a:ext cx="269232" cy="3127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706102" y="4650678"/>
            <a:ext cx="885861" cy="3214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3646542" y="5476018"/>
            <a:ext cx="286602" cy="3127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6477825" y="5476018"/>
            <a:ext cx="260547" cy="3127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3186241" y="6292669"/>
            <a:ext cx="269232" cy="3214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95734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010535" y="3606800"/>
            <a:ext cx="716280" cy="8058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572125" y="3606800"/>
            <a:ext cx="797560" cy="7778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416800" y="3597275"/>
            <a:ext cx="786765" cy="7874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3064246" y="4436594"/>
            <a:ext cx="590606" cy="3337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5560035" y="4436594"/>
            <a:ext cx="819228" cy="3337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7417587" y="4436594"/>
            <a:ext cx="819228" cy="3337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13" grpId="0" animBg="1"/>
      <p:bldP spid="14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10892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149539" y="1346884"/>
            <a:ext cx="1762293" cy="21350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950460" y="1346835"/>
            <a:ext cx="1771650" cy="21355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064687" y="4749656"/>
            <a:ext cx="857331" cy="3907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236374" y="5474056"/>
            <a:ext cx="866857" cy="4003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bldLvl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40157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55283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25614" y="1844051"/>
            <a:ext cx="1466990" cy="13943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092604" y="1824949"/>
            <a:ext cx="1352679" cy="13752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036110" y="1805848"/>
            <a:ext cx="1943285" cy="14516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60925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968987" y="4124209"/>
            <a:ext cx="1228842" cy="3530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836507" y="4124209"/>
            <a:ext cx="1266945" cy="3530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721314" y="5040335"/>
            <a:ext cx="1476515" cy="3435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588833" y="5040335"/>
            <a:ext cx="1276471" cy="3435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tags/tag1.xml><?xml version="1.0" encoding="utf-8"?>
<p:tagLst xmlns:p="http://schemas.openxmlformats.org/presentationml/2006/main">
  <p:tag name="KSO_WM_UNIT_PLACING_PICTURE_USER_VIEWPORT" val="{&quot;height&quot;:990,&quot;width&quot;:7905}"/>
</p:tagLst>
</file>

<file path=ppt/tags/tag2.xml><?xml version="1.0" encoding="utf-8"?>
<p:tagLst xmlns:p="http://schemas.openxmlformats.org/presentationml/2006/main">
  <p:tag name="KSO_WM_UNIT_PLACING_PICTURE_USER_VIEWPORT" val="{&quot;height&quot;:9852,&quot;width&quot;:11940}"/>
</p:tagLst>
</file>

<file path=ppt/tags/tag3.xml><?xml version="1.0" encoding="utf-8"?>
<p:tagLst xmlns:p="http://schemas.openxmlformats.org/presentationml/2006/main">
  <p:tag name="KSO_WPP_MARK_KEY" val="b87776f7-315b-4f91-9c0d-abe51bfe101b"/>
  <p:tag name="COMMONDATA" val="eyJoZGlkIjoiZTM5NjVjNGFlOTRkOGY4YmYwZjdlOTY3YjUyNmU5NmE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9" baseType="lpstr">
      <vt:lpstr>Arial</vt:lpstr>
      <vt:lpstr>宋体</vt:lpstr>
      <vt:lpstr>Wingdings</vt:lpstr>
      <vt:lpstr>微软雅黑</vt:lpstr>
      <vt:lpstr>Calibri</vt:lpstr>
      <vt:lpstr>Arial Unicode MS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6</cp:revision>
  <dcterms:created xsi:type="dcterms:W3CDTF">2022-11-08T02:00:00Z</dcterms:created>
  <dcterms:modified xsi:type="dcterms:W3CDTF">2022-11-14T12:21:05Z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BCC03DAA537D4E2386D74EEA51292425</vt:lpwstr>
  </property>
</Properties>
</file>