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574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732718"/>
            <a:ext cx="7839823" cy="1335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3213100"/>
            <a:ext cx="54292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56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82426" y="4536000"/>
            <a:ext cx="623335" cy="29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7742" y="6279780"/>
            <a:ext cx="820593" cy="29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3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3081658"/>
            <a:ext cx="790650" cy="35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93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23217" y="2927725"/>
            <a:ext cx="498994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9745" y="3813878"/>
            <a:ext cx="790858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3217" y="5256235"/>
            <a:ext cx="498994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9324" y="6142389"/>
            <a:ext cx="772028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8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0288" y="1833407"/>
            <a:ext cx="762072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8216" y="2729867"/>
            <a:ext cx="1057375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2306" y="4188998"/>
            <a:ext cx="1000220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2515" y="5085458"/>
            <a:ext cx="1285997" cy="352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2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9164" y="1413728"/>
            <a:ext cx="190518" cy="34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6330" y="1413728"/>
            <a:ext cx="285777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2310027"/>
            <a:ext cx="295303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3221" y="3206326"/>
            <a:ext cx="1038324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5073" y="4093090"/>
            <a:ext cx="1038324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4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1885" y="4090670"/>
            <a:ext cx="109093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160" y="4976495"/>
            <a:ext cx="103187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4467" y="5843795"/>
            <a:ext cx="1266945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795"/>
            <a:ext cx="65137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1169" y="4047169"/>
            <a:ext cx="330356" cy="26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5324" y="4248266"/>
            <a:ext cx="93361" cy="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9671" y="6151508"/>
            <a:ext cx="337538" cy="26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7349" y="6352605"/>
            <a:ext cx="93361" cy="5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