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2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8072" y="4491750"/>
            <a:ext cx="2886350" cy="1229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07996"/>
            <a:ext cx="1095479" cy="34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2807996"/>
            <a:ext cx="952590" cy="334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686315"/>
            <a:ext cx="1438412" cy="34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71204"/>
            <a:ext cx="1095479" cy="33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2671204"/>
            <a:ext cx="924013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0277" y="2671204"/>
            <a:ext cx="1228842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633549"/>
            <a:ext cx="361984" cy="1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036" y="3547796"/>
            <a:ext cx="1019272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095625"/>
            <a:ext cx="47625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28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88174" y="3111977"/>
            <a:ext cx="466832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7405" y="3873968"/>
            <a:ext cx="647014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9849" y="4898150"/>
            <a:ext cx="253891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6951" y="6184523"/>
            <a:ext cx="245701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00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59076" y="3574117"/>
            <a:ext cx="987495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0382" y="4458823"/>
            <a:ext cx="742972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2412" y="5343529"/>
            <a:ext cx="282141" cy="32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3711" y="5334117"/>
            <a:ext cx="291546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8245" y="6218823"/>
            <a:ext cx="188094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9783" y="6209411"/>
            <a:ext cx="310355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78940" y="6209411"/>
            <a:ext cx="291546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8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7951" y="1356476"/>
            <a:ext cx="285777" cy="34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02" y="1632952"/>
            <a:ext cx="781124" cy="34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1909428"/>
            <a:ext cx="504873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1270" y="2853260"/>
            <a:ext cx="752546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5680" y="3120202"/>
            <a:ext cx="438191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9131" y="3120202"/>
            <a:ext cx="752546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7907" y="3406212"/>
            <a:ext cx="1009746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1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40145" y="5855713"/>
            <a:ext cx="6468092" cy="371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805" y="3057740"/>
            <a:ext cx="447717" cy="34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153" y="3057740"/>
            <a:ext cx="5134465" cy="36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1248" y="3057740"/>
            <a:ext cx="800176" cy="34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695"/>
            <a:ext cx="8201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02310" y="4619625"/>
            <a:ext cx="3251835" cy="171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96590" y="3717290"/>
            <a:ext cx="1232535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29125" y="4519930"/>
            <a:ext cx="3462020" cy="177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04025" y="3717290"/>
            <a:ext cx="144843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1966760"/>
            <a:ext cx="1228842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3574" y="1966760"/>
            <a:ext cx="1438412" cy="343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700" y="2891790"/>
            <a:ext cx="2790825" cy="174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08120" y="2891790"/>
            <a:ext cx="3521075" cy="201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