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2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9256" y="1880483"/>
            <a:ext cx="295140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09421" y="3691100"/>
            <a:ext cx="247537" cy="257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6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7702" y="3436792"/>
            <a:ext cx="1475702" cy="1412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4165" y="3770750"/>
            <a:ext cx="2837157" cy="734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4925" y="4848958"/>
            <a:ext cx="2503933" cy="29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5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4074488"/>
            <a:ext cx="3579768" cy="33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4793" y="4074488"/>
            <a:ext cx="3560727" cy="33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2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2132" y="4155780"/>
            <a:ext cx="2418247" cy="24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2942" y="4117690"/>
            <a:ext cx="3722578" cy="323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6033" y="4650953"/>
            <a:ext cx="2675305" cy="333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7801" y="4650953"/>
            <a:ext cx="2503933" cy="333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5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6231" y="2997043"/>
            <a:ext cx="695008" cy="26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55636" y="2987506"/>
            <a:ext cx="1418578" cy="27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6942" y="3569295"/>
            <a:ext cx="961586" cy="27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31867" y="3569295"/>
            <a:ext cx="1685157" cy="27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46710" y="4141547"/>
            <a:ext cx="704528" cy="27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55636" y="4141547"/>
            <a:ext cx="1418578" cy="27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33256" y="4723337"/>
            <a:ext cx="552198" cy="27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98446" y="4723337"/>
            <a:ext cx="1132958" cy="27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7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0909" y="2775591"/>
            <a:ext cx="6901435" cy="223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4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4396" y="2073451"/>
            <a:ext cx="1713719" cy="30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5355" y="2503310"/>
            <a:ext cx="3912991" cy="334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4876" y="2942721"/>
            <a:ext cx="6274115" cy="324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7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2452419"/>
            <a:ext cx="2741950" cy="333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5355" y="2881300"/>
            <a:ext cx="3075173" cy="343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4876" y="3319712"/>
            <a:ext cx="5607669" cy="333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4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4396" y="2014989"/>
            <a:ext cx="4847668" cy="2079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5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4396" y="2081440"/>
            <a:ext cx="6503852" cy="1974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90" t="33359" r="32706" b="32092"/>
          <a:stretch/>
        </p:blipFill>
        <p:spPr>
          <a:xfrm>
            <a:off x="3935760" y="2852936"/>
            <a:ext cx="4320480" cy="792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3DB0D3-3A44-C1F0-FA02-FF26858D0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71" y="3597273"/>
            <a:ext cx="4090658" cy="4162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2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2280" y="3045169"/>
            <a:ext cx="3246545" cy="333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71801" y="3483994"/>
            <a:ext cx="5264925" cy="32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0842" y="4800466"/>
            <a:ext cx="3722578" cy="333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1801" y="5239291"/>
            <a:ext cx="4598479" cy="32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0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70545" y="2300229"/>
            <a:ext cx="1380495" cy="324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73884" y="2309762"/>
            <a:ext cx="371305" cy="314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1900" y="2881744"/>
            <a:ext cx="1009190" cy="314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31206" y="2881744"/>
            <a:ext cx="1009190" cy="314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28528" y="3453726"/>
            <a:ext cx="723570" cy="314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12760" y="3453726"/>
            <a:ext cx="1390016" cy="314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9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7570" y="1805533"/>
            <a:ext cx="218975" cy="23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55504" y="1795986"/>
            <a:ext cx="571239" cy="24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6198" y="2378322"/>
            <a:ext cx="733090" cy="23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22280" y="2378322"/>
            <a:ext cx="561719" cy="23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7570" y="2951111"/>
            <a:ext cx="238016" cy="23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12694" y="2951111"/>
            <a:ext cx="714049" cy="24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26479" y="3523900"/>
            <a:ext cx="561719" cy="24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6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84264" y="1280483"/>
            <a:ext cx="409388" cy="248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2611" y="1853293"/>
            <a:ext cx="390347" cy="248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2998912"/>
            <a:ext cx="409388" cy="248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7851" y="2998912"/>
            <a:ext cx="390347" cy="248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14545" y="4144531"/>
            <a:ext cx="561719" cy="248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6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45454" y="1289620"/>
            <a:ext cx="218975" cy="23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88198" y="1851784"/>
            <a:ext cx="390347" cy="247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8099" y="3576389"/>
            <a:ext cx="399867" cy="247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3818" y="3576389"/>
            <a:ext cx="561719" cy="247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0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26016" y="1757002"/>
            <a:ext cx="333223" cy="305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02181" y="2395863"/>
            <a:ext cx="228495" cy="181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26016" y="2901230"/>
            <a:ext cx="333223" cy="314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26016" y="3511486"/>
            <a:ext cx="333223" cy="305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02181" y="4178952"/>
            <a:ext cx="228495" cy="181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1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18347" y="1880483"/>
            <a:ext cx="295140" cy="24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5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26677" y="1318019"/>
            <a:ext cx="238016" cy="24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31272" y="2527161"/>
            <a:ext cx="238016" cy="24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2022-11-08T02:00:00Z</dcterms:created>
  <dcterms:modified xsi:type="dcterms:W3CDTF">2022-11-19T13:33:16Z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