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371" y="3930026"/>
            <a:ext cx="990148" cy="34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9388" y="3930026"/>
            <a:ext cx="828297" cy="324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9289" y="3930026"/>
            <a:ext cx="1009190" cy="324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297" y="2596620"/>
            <a:ext cx="238016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8479" y="2596620"/>
            <a:ext cx="247537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9404" y="2596620"/>
            <a:ext cx="247537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669" y="3292930"/>
            <a:ext cx="238016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5818" y="3292930"/>
            <a:ext cx="247537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84000" y="3292930"/>
            <a:ext cx="247537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3520" y="3979702"/>
            <a:ext cx="247537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18479" y="3979702"/>
            <a:ext cx="247537" cy="19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22148" y="4017856"/>
            <a:ext cx="247537" cy="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22148" y="4084625"/>
            <a:ext cx="247537" cy="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3301282"/>
            <a:ext cx="7987834" cy="32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3831950"/>
            <a:ext cx="3694016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4396" y="3831950"/>
            <a:ext cx="2418247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4396" y="4308066"/>
            <a:ext cx="3246545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3438" y="4774660"/>
            <a:ext cx="3912991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32656"/>
            <a:ext cx="11520000" cy="284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8325" y="1838436"/>
            <a:ext cx="10415603" cy="10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>
            <a:extLst>
              <a:ext uri="{FF2B5EF4-FFF2-40B4-BE49-F238E27FC236}">
                <a16:creationId xmlns:a16="http://schemas.microsoft.com/office/drawing/2014/main" id="{B5314AD7-53AE-31F4-9AB4-16DE89AB41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146209"/>
            <a:ext cx="11520000" cy="238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5585B1E8-6CF8-CE67-E505-0511643FE4A2}"/>
              </a:ext>
            </a:extLst>
          </p:cNvPr>
          <p:cNvSpPr/>
          <p:nvPr/>
        </p:nvSpPr>
        <p:spPr bwMode="white">
          <a:xfrm>
            <a:off x="1775520" y="4149080"/>
            <a:ext cx="6912768" cy="148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9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3941259"/>
            <a:ext cx="3046611" cy="333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4876" y="4418136"/>
            <a:ext cx="3741619" cy="32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48680"/>
            <a:ext cx="11520000" cy="2218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28BED90B-367C-BEE1-553E-6EC15C65BD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996952"/>
            <a:ext cx="11520000" cy="2827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28FB77E-3BD7-CAB4-5C9E-47F00DC18047}"/>
              </a:ext>
            </a:extLst>
          </p:cNvPr>
          <p:cNvSpPr/>
          <p:nvPr/>
        </p:nvSpPr>
        <p:spPr bwMode="white">
          <a:xfrm>
            <a:off x="1415480" y="3933056"/>
            <a:ext cx="4680520" cy="2121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78580C4-F6F8-8EF5-EE0B-2BD688F25D4B}"/>
              </a:ext>
            </a:extLst>
          </p:cNvPr>
          <p:cNvSpPr/>
          <p:nvPr/>
        </p:nvSpPr>
        <p:spPr bwMode="white">
          <a:xfrm>
            <a:off x="6440344" y="3933056"/>
            <a:ext cx="4680520" cy="2121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2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2051650"/>
            <a:ext cx="8620646" cy="103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9.png">
            <a:extLst>
              <a:ext uri="{FF2B5EF4-FFF2-40B4-BE49-F238E27FC236}">
                <a16:creationId xmlns:a16="http://schemas.microsoft.com/office/drawing/2014/main" id="{2CDB2AE8-2F95-2CD2-31BC-B9AB0255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086831"/>
            <a:ext cx="11520000" cy="244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8AB7B47-3510-E775-9507-0E25D5093741}"/>
              </a:ext>
            </a:extLst>
          </p:cNvPr>
          <p:cNvSpPr/>
          <p:nvPr/>
        </p:nvSpPr>
        <p:spPr bwMode="white">
          <a:xfrm>
            <a:off x="1795834" y="4570917"/>
            <a:ext cx="7883107" cy="120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33234" r="31456" b="32348"/>
          <a:stretch/>
        </p:blipFill>
        <p:spPr>
          <a:xfrm>
            <a:off x="3863752" y="2852936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B017FE-FD96-A5D6-E5B5-F5FCADD28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71" y="3597272"/>
            <a:ext cx="4090658" cy="416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3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4876" y="1776791"/>
            <a:ext cx="704528" cy="24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50115" y="1786336"/>
            <a:ext cx="161851" cy="23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4909" y="2750390"/>
            <a:ext cx="371305" cy="31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6000" y="2750390"/>
            <a:ext cx="714049" cy="3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2247" y="3256279"/>
            <a:ext cx="714049" cy="3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16892" y="3265824"/>
            <a:ext cx="371305" cy="30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6280" y="3752624"/>
            <a:ext cx="714049" cy="3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6000" y="3752624"/>
            <a:ext cx="371305" cy="31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4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35933" y="1175379"/>
            <a:ext cx="704528" cy="33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0578" y="1680891"/>
            <a:ext cx="380826" cy="31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231" y="2186403"/>
            <a:ext cx="685487" cy="32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54975" y="2186403"/>
            <a:ext cx="685487" cy="32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0181" y="2691915"/>
            <a:ext cx="380826" cy="31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5173" y="3197427"/>
            <a:ext cx="704528" cy="33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8578" y="3712477"/>
            <a:ext cx="371305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2495" y="1251545"/>
            <a:ext cx="228495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0677" y="1251545"/>
            <a:ext cx="742611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2214" y="1251545"/>
            <a:ext cx="733090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272" y="1756650"/>
            <a:ext cx="218975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3421" y="1756650"/>
            <a:ext cx="733090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2214" y="1756650"/>
            <a:ext cx="733090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0661" y="2261756"/>
            <a:ext cx="571239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2132" y="2766861"/>
            <a:ext cx="228495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8264" y="3777072"/>
            <a:ext cx="723570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0264" y="1671337"/>
            <a:ext cx="228495" cy="1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40264" y="2176834"/>
            <a:ext cx="228495" cy="190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0264" y="2682332"/>
            <a:ext cx="228495" cy="181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64099" y="3130604"/>
            <a:ext cx="333223" cy="3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64099" y="4132062"/>
            <a:ext cx="333223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5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3537" y="1852001"/>
            <a:ext cx="304661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2314" y="3043361"/>
            <a:ext cx="257057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8099" y="1289926"/>
            <a:ext cx="247537" cy="25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83537" y="2482688"/>
            <a:ext cx="257057" cy="25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02644" y="3675450"/>
            <a:ext cx="257057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76672"/>
            <a:ext cx="11520000" cy="418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3053" y="4224607"/>
            <a:ext cx="1190082" cy="3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1797" y="4224607"/>
            <a:ext cx="1190082" cy="3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00541" y="4224607"/>
            <a:ext cx="1190082" cy="3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>
            <a:extLst>
              <a:ext uri="{FF2B5EF4-FFF2-40B4-BE49-F238E27FC236}">
                <a16:creationId xmlns:a16="http://schemas.microsoft.com/office/drawing/2014/main" id="{19E8C601-DBF3-4153-2443-F7BC23B0F8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496" y="4699271"/>
            <a:ext cx="11520000" cy="240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6ECDCE3-7FE6-98ED-4B11-E85E5473C919}"/>
              </a:ext>
            </a:extLst>
          </p:cNvPr>
          <p:cNvSpPr/>
          <p:nvPr/>
        </p:nvSpPr>
        <p:spPr bwMode="white">
          <a:xfrm>
            <a:off x="2206900" y="5461261"/>
            <a:ext cx="8425604" cy="1064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2022-11-19T13:32:53Z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