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8" r:id="rId18"/>
    <p:sldId id="280" r:id="rId19"/>
    <p:sldId id="281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9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8495" y="1423606"/>
            <a:ext cx="247537" cy="25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8842" y="3189363"/>
            <a:ext cx="295140" cy="24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7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8553" y="2386502"/>
            <a:ext cx="1946561" cy="100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 flipV="1">
            <a:off x="5213752" y="2636911"/>
            <a:ext cx="418909" cy="100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3281" y="2337933"/>
            <a:ext cx="1459363" cy="159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2495" y="3394513"/>
            <a:ext cx="247537" cy="19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55504" y="3394513"/>
            <a:ext cx="247537" cy="19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9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3714069"/>
            <a:ext cx="238016" cy="71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9697" y="3714069"/>
            <a:ext cx="429132" cy="71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5321" y="3714069"/>
            <a:ext cx="533860" cy="71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3512" y="3714069"/>
            <a:ext cx="533860" cy="71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6436" y="3714069"/>
            <a:ext cx="533859" cy="71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68408" y="3714069"/>
            <a:ext cx="533859" cy="71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3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7553" y="1748421"/>
            <a:ext cx="495074" cy="8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6793" y="1484785"/>
            <a:ext cx="495074" cy="97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07438" y="1748421"/>
            <a:ext cx="495074" cy="8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6214" y="1929849"/>
            <a:ext cx="161851" cy="24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89965" y="2607820"/>
            <a:ext cx="905958" cy="70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58710" y="2579182"/>
            <a:ext cx="376858" cy="802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64152" y="2626916"/>
            <a:ext cx="495074" cy="70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37430" y="2626917"/>
            <a:ext cx="495074" cy="70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img_16777215" descr="14.png">
            <a:extLst>
              <a:ext uri="{FF2B5EF4-FFF2-40B4-BE49-F238E27FC236}">
                <a16:creationId xmlns:a16="http://schemas.microsoft.com/office/drawing/2014/main" id="{D04B06A1-86DD-1393-472B-FCA0CA3841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33533"/>
            <a:ext cx="11520000" cy="2275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A3B319CA-1A9F-5497-ED56-8FB10CD3C013}"/>
              </a:ext>
            </a:extLst>
          </p:cNvPr>
          <p:cNvSpPr/>
          <p:nvPr/>
        </p:nvSpPr>
        <p:spPr bwMode="white">
          <a:xfrm>
            <a:off x="1487488" y="3917135"/>
            <a:ext cx="495074" cy="8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324A9014-83D3-6178-760B-C4E579AC0F55}"/>
              </a:ext>
            </a:extLst>
          </p:cNvPr>
          <p:cNvSpPr/>
          <p:nvPr/>
        </p:nvSpPr>
        <p:spPr bwMode="white">
          <a:xfrm>
            <a:off x="4646590" y="3964865"/>
            <a:ext cx="495074" cy="8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>
            <a:extLst>
              <a:ext uri="{FF2B5EF4-FFF2-40B4-BE49-F238E27FC236}">
                <a16:creationId xmlns:a16="http://schemas.microsoft.com/office/drawing/2014/main" id="{2025BB7A-6A79-3567-D579-D09E7214979F}"/>
              </a:ext>
            </a:extLst>
          </p:cNvPr>
          <p:cNvSpPr/>
          <p:nvPr/>
        </p:nvSpPr>
        <p:spPr bwMode="white">
          <a:xfrm>
            <a:off x="7119630" y="3474516"/>
            <a:ext cx="495074" cy="8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60C72FD1-70FD-4940-E98E-12AA5D71C429}"/>
              </a:ext>
            </a:extLst>
          </p:cNvPr>
          <p:cNvSpPr/>
          <p:nvPr/>
        </p:nvSpPr>
        <p:spPr bwMode="white">
          <a:xfrm>
            <a:off x="9659901" y="3924597"/>
            <a:ext cx="495074" cy="8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3090E569-502E-A4F9-7940-334E477F8E59}"/>
              </a:ext>
            </a:extLst>
          </p:cNvPr>
          <p:cNvSpPr/>
          <p:nvPr/>
        </p:nvSpPr>
        <p:spPr bwMode="white">
          <a:xfrm>
            <a:off x="1995007" y="4842256"/>
            <a:ext cx="495074" cy="8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706071E3-264D-D283-5D77-1D7E2475F004}"/>
              </a:ext>
            </a:extLst>
          </p:cNvPr>
          <p:cNvSpPr/>
          <p:nvPr/>
        </p:nvSpPr>
        <p:spPr bwMode="white">
          <a:xfrm>
            <a:off x="4608528" y="4751766"/>
            <a:ext cx="495074" cy="8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>
            <a:extLst>
              <a:ext uri="{FF2B5EF4-FFF2-40B4-BE49-F238E27FC236}">
                <a16:creationId xmlns:a16="http://schemas.microsoft.com/office/drawing/2014/main" id="{E8EB78E1-5B5C-133D-5799-A4B7D33A627D}"/>
              </a:ext>
            </a:extLst>
          </p:cNvPr>
          <p:cNvSpPr/>
          <p:nvPr/>
        </p:nvSpPr>
        <p:spPr bwMode="white">
          <a:xfrm>
            <a:off x="6974512" y="4806214"/>
            <a:ext cx="495074" cy="354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">
            <a:extLst>
              <a:ext uri="{FF2B5EF4-FFF2-40B4-BE49-F238E27FC236}">
                <a16:creationId xmlns:a16="http://schemas.microsoft.com/office/drawing/2014/main" id="{8CFEFD51-FB3F-EF56-E0C6-384727B9517B}"/>
              </a:ext>
            </a:extLst>
          </p:cNvPr>
          <p:cNvSpPr/>
          <p:nvPr/>
        </p:nvSpPr>
        <p:spPr bwMode="white">
          <a:xfrm>
            <a:off x="9767094" y="4809576"/>
            <a:ext cx="495074" cy="8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1520000" cy="3262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6722" y="1496593"/>
            <a:ext cx="22849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4111" y="2002237"/>
            <a:ext cx="21897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4590" y="2383856"/>
            <a:ext cx="22849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9648" y="2879960"/>
            <a:ext cx="22849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9648" y="3261579"/>
            <a:ext cx="22849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6.png">
            <a:extLst>
              <a:ext uri="{FF2B5EF4-FFF2-40B4-BE49-F238E27FC236}">
                <a16:creationId xmlns:a16="http://schemas.microsoft.com/office/drawing/2014/main" id="{246D28A0-6323-267C-291F-20A9A306BD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88" y="3456321"/>
            <a:ext cx="11520000" cy="2893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0F229248-D42F-2280-C2B2-1D7D8DE455DB}"/>
              </a:ext>
            </a:extLst>
          </p:cNvPr>
          <p:cNvSpPr/>
          <p:nvPr/>
        </p:nvSpPr>
        <p:spPr bwMode="white">
          <a:xfrm>
            <a:off x="1954000" y="4017385"/>
            <a:ext cx="7886416" cy="234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5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1343472" y="2492896"/>
            <a:ext cx="6831205" cy="165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548680"/>
            <a:ext cx="11520000" cy="355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775520" y="2328015"/>
            <a:ext cx="6192688" cy="16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9.png">
            <a:extLst>
              <a:ext uri="{FF2B5EF4-FFF2-40B4-BE49-F238E27FC236}">
                <a16:creationId xmlns:a16="http://schemas.microsoft.com/office/drawing/2014/main" id="{EFE37C51-2C7D-8E9F-8AEB-E3E62A0EC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744"/>
          <a:stretch/>
        </p:blipFill>
        <p:spPr>
          <a:xfrm>
            <a:off x="1127448" y="3985521"/>
            <a:ext cx="5904656" cy="240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A2D37B95-AE90-C611-37F9-C2B817EB10FB}"/>
              </a:ext>
            </a:extLst>
          </p:cNvPr>
          <p:cNvSpPr/>
          <p:nvPr/>
        </p:nvSpPr>
        <p:spPr bwMode="white">
          <a:xfrm>
            <a:off x="2053902" y="4581128"/>
            <a:ext cx="526623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3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9"/>
          <p:cNvSpPr/>
          <p:nvPr/>
        </p:nvSpPr>
        <p:spPr bwMode="white">
          <a:xfrm>
            <a:off x="1814876" y="2780928"/>
            <a:ext cx="5007867" cy="176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9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9"/>
          <p:cNvSpPr/>
          <p:nvPr/>
        </p:nvSpPr>
        <p:spPr bwMode="white">
          <a:xfrm>
            <a:off x="1814876" y="3789040"/>
            <a:ext cx="4641164" cy="121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t="31393" r="32081" b="39050"/>
          <a:stretch/>
        </p:blipFill>
        <p:spPr>
          <a:xfrm>
            <a:off x="3899756" y="2780928"/>
            <a:ext cx="4392488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01129C8-D2A2-496B-5A67-1EF04843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71" y="3489260"/>
            <a:ext cx="4090658" cy="4162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79338" y="1803792"/>
            <a:ext cx="161851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59966" y="1984740"/>
            <a:ext cx="228495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0776" y="2175212"/>
            <a:ext cx="247537" cy="2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0710" y="3489467"/>
            <a:ext cx="1390016" cy="31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2396" y="3527562"/>
            <a:ext cx="238016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50578" y="3527562"/>
            <a:ext cx="228495" cy="24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1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51" y="3034147"/>
            <a:ext cx="352263" cy="77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892" y="3034148"/>
            <a:ext cx="352263" cy="68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5487" y="3034148"/>
            <a:ext cx="228495" cy="772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60537" y="3034148"/>
            <a:ext cx="583935" cy="772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47107" y="3806274"/>
            <a:ext cx="352263" cy="7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98314" y="1146652"/>
            <a:ext cx="466511" cy="771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3983" y="1917913"/>
            <a:ext cx="218975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3983" y="2298783"/>
            <a:ext cx="228495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6661" y="2698696"/>
            <a:ext cx="152330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7619" y="3070045"/>
            <a:ext cx="218975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7338" y="3879393"/>
            <a:ext cx="218975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37586" y="3879393"/>
            <a:ext cx="218975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98314" y="3879393"/>
            <a:ext cx="228495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00694" y="4260263"/>
            <a:ext cx="371305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70942" y="4260263"/>
            <a:ext cx="371305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41190" y="4260263"/>
            <a:ext cx="371305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9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83933" y="1118095"/>
            <a:ext cx="218975" cy="2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07768" y="1499054"/>
            <a:ext cx="333223" cy="2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6561" y="1899060"/>
            <a:ext cx="238016" cy="23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6082" y="2280019"/>
            <a:ext cx="218975" cy="2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3413371"/>
            <a:ext cx="238016" cy="19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6198" y="3413371"/>
            <a:ext cx="247537" cy="19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27735" y="3451467"/>
            <a:ext cx="247537" cy="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27735" y="3429000"/>
            <a:ext cx="247537" cy="19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55636" y="3413371"/>
            <a:ext cx="247537" cy="19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02578" y="3413371"/>
            <a:ext cx="238016" cy="19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8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2181" y="1946971"/>
            <a:ext cx="228495" cy="18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2181" y="2899686"/>
            <a:ext cx="228495" cy="18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72D463D9-8694-BFAC-F1F9-A7A2D94297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538006"/>
            <a:ext cx="11520000" cy="252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077638C0-CD3C-1DB8-38D5-9D791B9DC63A}"/>
              </a:ext>
            </a:extLst>
          </p:cNvPr>
          <p:cNvSpPr/>
          <p:nvPr/>
        </p:nvSpPr>
        <p:spPr bwMode="white">
          <a:xfrm>
            <a:off x="11396084" y="3852223"/>
            <a:ext cx="228495" cy="180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377B38FE-9332-8435-7EA0-A8EB731B7ADF}"/>
              </a:ext>
            </a:extLst>
          </p:cNvPr>
          <p:cNvSpPr/>
          <p:nvPr/>
        </p:nvSpPr>
        <p:spPr bwMode="white">
          <a:xfrm>
            <a:off x="11396084" y="4737746"/>
            <a:ext cx="228495" cy="180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484F68F1-349D-CFFB-F64E-ADCF6E035010}"/>
              </a:ext>
            </a:extLst>
          </p:cNvPr>
          <p:cNvSpPr/>
          <p:nvPr/>
        </p:nvSpPr>
        <p:spPr bwMode="white">
          <a:xfrm>
            <a:off x="11319918" y="5556616"/>
            <a:ext cx="333223" cy="30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0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0082" y="1995197"/>
            <a:ext cx="295140" cy="24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4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46115" y="1241991"/>
            <a:ext cx="238016" cy="24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7272" y="2814266"/>
            <a:ext cx="285619" cy="238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2022-11-19T13:29:08Z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