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82" r:id="rId10"/>
    <p:sldId id="269" r:id="rId11"/>
    <p:sldId id="270" r:id="rId12"/>
    <p:sldId id="271" r:id="rId13"/>
    <p:sldId id="281" r:id="rId14"/>
    <p:sldId id="273" r:id="rId15"/>
    <p:sldId id="274" r:id="rId16"/>
    <p:sldId id="275" r:id="rId17"/>
    <p:sldId id="277" r:id="rId18"/>
    <p:sldId id="278" r:id="rId19"/>
    <p:sldId id="279" r:id="rId20"/>
    <p:sldId id="280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0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060848"/>
            <a:ext cx="1761322" cy="232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9223" y="2060847"/>
            <a:ext cx="1761322" cy="232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8578" y="2079901"/>
            <a:ext cx="3021958" cy="232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24392" y="1667196"/>
            <a:ext cx="990148" cy="32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9B4029EE-7AC5-8442-E3FE-A3FD4028CA3A}"/>
              </a:ext>
            </a:extLst>
          </p:cNvPr>
          <p:cNvSpPr/>
          <p:nvPr/>
        </p:nvSpPr>
        <p:spPr bwMode="white">
          <a:xfrm>
            <a:off x="2453933" y="1668532"/>
            <a:ext cx="551026" cy="392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4EE4481D-F00E-9C13-A46B-F2C199489ECD}"/>
              </a:ext>
            </a:extLst>
          </p:cNvPr>
          <p:cNvSpPr/>
          <p:nvPr/>
        </p:nvSpPr>
        <p:spPr bwMode="white">
          <a:xfrm>
            <a:off x="5890892" y="1667196"/>
            <a:ext cx="551026" cy="392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8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499226"/>
            <a:ext cx="1961256" cy="3134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9834" y="1772816"/>
            <a:ext cx="1751801" cy="2451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6176" y="1115998"/>
            <a:ext cx="551026" cy="392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8296" y="1896678"/>
            <a:ext cx="3294149" cy="2451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9779AD37-52C2-1594-F90F-79EFEB1BA63B}"/>
              </a:ext>
            </a:extLst>
          </p:cNvPr>
          <p:cNvSpPr/>
          <p:nvPr/>
        </p:nvSpPr>
        <p:spPr bwMode="white">
          <a:xfrm>
            <a:off x="5466635" y="1115998"/>
            <a:ext cx="551026" cy="392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B4357F5D-3909-0CE9-B23E-55D22AC6584E}"/>
              </a:ext>
            </a:extLst>
          </p:cNvPr>
          <p:cNvSpPr/>
          <p:nvPr/>
        </p:nvSpPr>
        <p:spPr bwMode="white">
          <a:xfrm>
            <a:off x="9170757" y="1140385"/>
            <a:ext cx="1761321" cy="392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9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5553" y="2280512"/>
            <a:ext cx="1659771" cy="1148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5388" y="2280512"/>
            <a:ext cx="1342413" cy="100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4743" y="2280512"/>
            <a:ext cx="1351933" cy="100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3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445127"/>
            <a:ext cx="2046942" cy="125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5454" y="2349663"/>
            <a:ext cx="2161190" cy="138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3570" y="2349663"/>
            <a:ext cx="1780363" cy="1346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64628" y="2349663"/>
            <a:ext cx="1980297" cy="1346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7074" y="3924810"/>
            <a:ext cx="218975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6148" y="3924810"/>
            <a:ext cx="152330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2892" y="3924810"/>
            <a:ext cx="228495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07239" y="3924810"/>
            <a:ext cx="161851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6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0196" y="1728085"/>
            <a:ext cx="2160019" cy="206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6992" y="1975882"/>
            <a:ext cx="1532826" cy="145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8248" y="1728085"/>
            <a:ext cx="2160018" cy="206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8594" y="1952364"/>
            <a:ext cx="1532826" cy="145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5239" y="3025340"/>
            <a:ext cx="1123438" cy="141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04664"/>
            <a:ext cx="11520000" cy="3218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429" y="2147191"/>
            <a:ext cx="3932033" cy="136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>
            <a:extLst>
              <a:ext uri="{FF2B5EF4-FFF2-40B4-BE49-F238E27FC236}">
                <a16:creationId xmlns:a16="http://schemas.microsoft.com/office/drawing/2014/main" id="{79F303DC-14A1-7DE0-48AD-40B9B0A6F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161"/>
          <a:stretch/>
        </p:blipFill>
        <p:spPr>
          <a:xfrm>
            <a:off x="1223464" y="3508837"/>
            <a:ext cx="11520000" cy="1988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DB2136B7-9D1C-7B38-6B84-BE5A89829ACC}"/>
              </a:ext>
            </a:extLst>
          </p:cNvPr>
          <p:cNvSpPr/>
          <p:nvPr/>
        </p:nvSpPr>
        <p:spPr bwMode="white">
          <a:xfrm>
            <a:off x="2247758" y="4565416"/>
            <a:ext cx="5072377" cy="932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1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3567066"/>
            <a:ext cx="3570247" cy="3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4876" y="4014929"/>
            <a:ext cx="3589289" cy="3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8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1652419"/>
            <a:ext cx="4922181" cy="333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4876" y="2119895"/>
            <a:ext cx="5969454" cy="32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4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3387189"/>
            <a:ext cx="2408727" cy="324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7785" y="3387189"/>
            <a:ext cx="3579768" cy="324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4876" y="3835279"/>
            <a:ext cx="3256066" cy="324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64" t="33170" r="26455" b="35601"/>
          <a:stretch/>
        </p:blipFill>
        <p:spPr>
          <a:xfrm>
            <a:off x="3395700" y="2924944"/>
            <a:ext cx="5400600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416A6C-5B90-3806-5951-4330401D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634" y="3633275"/>
            <a:ext cx="4853641" cy="4938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1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31933" y="2512082"/>
            <a:ext cx="1356312" cy="1440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6082" y="4020542"/>
            <a:ext cx="2046942" cy="39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4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8049" y="1775681"/>
            <a:ext cx="399867" cy="24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0479" y="1775681"/>
            <a:ext cx="371305" cy="24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7916" y="2280766"/>
            <a:ext cx="504595" cy="30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2413" y="2280766"/>
            <a:ext cx="371305" cy="29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22016" y="2852559"/>
            <a:ext cx="390347" cy="24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57619" y="3395763"/>
            <a:ext cx="152330" cy="24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47173" y="3938966"/>
            <a:ext cx="152330" cy="24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31206" y="3938966"/>
            <a:ext cx="152330" cy="247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40925" y="4482170"/>
            <a:ext cx="323702" cy="23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3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36462" y="1309062"/>
            <a:ext cx="238016" cy="24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9636" y="1967615"/>
            <a:ext cx="228495" cy="24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3586" y="2540270"/>
            <a:ext cx="380826" cy="295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380" y="2559358"/>
            <a:ext cx="228495" cy="24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6115" y="4391854"/>
            <a:ext cx="247537" cy="19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09024" y="4430031"/>
            <a:ext cx="247537" cy="1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09024" y="4506385"/>
            <a:ext cx="247537" cy="4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02975" y="4391854"/>
            <a:ext cx="247537" cy="19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3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9239" y="1795975"/>
            <a:ext cx="542677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93652" y="2836527"/>
            <a:ext cx="371305" cy="305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97785" y="2874712"/>
            <a:ext cx="228495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0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0264" y="1795591"/>
            <a:ext cx="228495" cy="181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64099" y="2272652"/>
            <a:ext cx="333223" cy="31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40264" y="2930997"/>
            <a:ext cx="228495" cy="181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E780FA07-8148-76F1-BFD1-B828D4773B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264602"/>
            <a:ext cx="11520000" cy="1061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B04D349-90D0-B10D-8E20-4757D59A62A4}"/>
              </a:ext>
            </a:extLst>
          </p:cNvPr>
          <p:cNvSpPr/>
          <p:nvPr/>
        </p:nvSpPr>
        <p:spPr bwMode="white">
          <a:xfrm>
            <a:off x="11358001" y="3417563"/>
            <a:ext cx="333223" cy="30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E09DFDF4-342A-4DA5-7112-BEF2DB974677}"/>
              </a:ext>
            </a:extLst>
          </p:cNvPr>
          <p:cNvSpPr/>
          <p:nvPr/>
        </p:nvSpPr>
        <p:spPr bwMode="white">
          <a:xfrm>
            <a:off x="11434166" y="4010287"/>
            <a:ext cx="228495" cy="181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4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0462" y="1776256"/>
            <a:ext cx="257057" cy="257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88066" y="2930324"/>
            <a:ext cx="295140" cy="24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4016" y="3569353"/>
            <a:ext cx="238016" cy="24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41190" y="3559816"/>
            <a:ext cx="247537" cy="257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3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4347" y="1232665"/>
            <a:ext cx="257057" cy="24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5322" y="2253612"/>
            <a:ext cx="238016" cy="24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8347" y="3284102"/>
            <a:ext cx="238016" cy="24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>
            <a:extLst>
              <a:ext uri="{FF2B5EF4-FFF2-40B4-BE49-F238E27FC236}">
                <a16:creationId xmlns:a16="http://schemas.microsoft.com/office/drawing/2014/main" id="{785986CE-91B4-9B4F-5F5C-49BB2B8978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2100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3198F1E3-458A-C373-770C-08186B12C4D7}"/>
              </a:ext>
            </a:extLst>
          </p:cNvPr>
          <p:cNvSpPr/>
          <p:nvPr/>
        </p:nvSpPr>
        <p:spPr bwMode="white">
          <a:xfrm>
            <a:off x="2401983" y="2202837"/>
            <a:ext cx="399867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4DE4C13D-FE7B-E884-43AE-95A479A4597E}"/>
              </a:ext>
            </a:extLst>
          </p:cNvPr>
          <p:cNvSpPr/>
          <p:nvPr/>
        </p:nvSpPr>
        <p:spPr bwMode="white">
          <a:xfrm>
            <a:off x="5115371" y="2202837"/>
            <a:ext cx="390347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6DB1EA-B08D-D583-B6A6-07CB31F566D2}"/>
              </a:ext>
            </a:extLst>
          </p:cNvPr>
          <p:cNvSpPr/>
          <p:nvPr/>
        </p:nvSpPr>
        <p:spPr bwMode="white">
          <a:xfrm>
            <a:off x="7847801" y="2202837"/>
            <a:ext cx="542677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7C243C9-380E-9A99-5405-24FE2C9B6695}"/>
              </a:ext>
            </a:extLst>
          </p:cNvPr>
          <p:cNvSpPr/>
          <p:nvPr/>
        </p:nvSpPr>
        <p:spPr bwMode="white">
          <a:xfrm>
            <a:off x="10713520" y="2202837"/>
            <a:ext cx="390347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83F34FA-39F2-3B1F-45FF-08A9F2778417}"/>
              </a:ext>
            </a:extLst>
          </p:cNvPr>
          <p:cNvSpPr/>
          <p:nvPr/>
        </p:nvSpPr>
        <p:spPr bwMode="white">
          <a:xfrm>
            <a:off x="2401983" y="2708866"/>
            <a:ext cx="390347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FE144B-3ADE-9A4E-74D2-BBFCF440FE68}"/>
              </a:ext>
            </a:extLst>
          </p:cNvPr>
          <p:cNvSpPr/>
          <p:nvPr/>
        </p:nvSpPr>
        <p:spPr bwMode="white">
          <a:xfrm>
            <a:off x="5115371" y="2708866"/>
            <a:ext cx="218975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59FDC5-1E05-D2AC-549F-146BE4F7D90C}"/>
              </a:ext>
            </a:extLst>
          </p:cNvPr>
          <p:cNvSpPr/>
          <p:nvPr/>
        </p:nvSpPr>
        <p:spPr bwMode="white">
          <a:xfrm>
            <a:off x="7828760" y="2708866"/>
            <a:ext cx="561719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A35544-4A17-42ED-2B4B-24AB823D93C9}"/>
              </a:ext>
            </a:extLst>
          </p:cNvPr>
          <p:cNvSpPr/>
          <p:nvPr/>
        </p:nvSpPr>
        <p:spPr bwMode="white">
          <a:xfrm>
            <a:off x="10713520" y="2708866"/>
            <a:ext cx="342743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98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2022-11-08T02:00:00Z</dcterms:created>
  <dcterms:modified xsi:type="dcterms:W3CDTF">2022-11-19T13:34:51Z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