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1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8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92280" y="2636912"/>
            <a:ext cx="315781" cy="1011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371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02950" y="1298947"/>
            <a:ext cx="261027" cy="311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60035" y="2840000"/>
            <a:ext cx="892546" cy="412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74637" y="3707368"/>
            <a:ext cx="261027" cy="311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32307" y="3892631"/>
            <a:ext cx="875706" cy="395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65173" y="4195789"/>
            <a:ext cx="479954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02212" y="5795789"/>
            <a:ext cx="261027" cy="311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01169" y="6284210"/>
            <a:ext cx="471534" cy="311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5299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AC4B10A-A82A-9CED-894B-7BD71989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7" y="1988840"/>
            <a:ext cx="2333625" cy="8477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236C314-54A8-F2C7-6A5B-D092C0080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411" y="4021436"/>
            <a:ext cx="406717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9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549000"/>
            <a:ext cx="73130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6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26452" y="1423258"/>
            <a:ext cx="504873" cy="343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26231" y="2233729"/>
            <a:ext cx="1028798" cy="457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69208" y="3177690"/>
            <a:ext cx="504873" cy="343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64555" y="4064440"/>
            <a:ext cx="285777" cy="343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1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78690" y="1327890"/>
            <a:ext cx="981168" cy="438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68987" y="2262245"/>
            <a:ext cx="504873" cy="352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59633" y="3139394"/>
            <a:ext cx="648072" cy="115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7532" y="3415887"/>
            <a:ext cx="295303" cy="352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99792" y="4579064"/>
            <a:ext cx="707387" cy="1010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77305"/>
            <a:ext cx="8640000" cy="5303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1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79351" y="3262467"/>
            <a:ext cx="247673" cy="295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93618" y="4101144"/>
            <a:ext cx="447717" cy="295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69825" y="4930291"/>
            <a:ext cx="257199" cy="304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9825" y="5768969"/>
            <a:ext cx="257199" cy="304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5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07356" y="4058493"/>
            <a:ext cx="504873" cy="439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2022-11-16T07:33:13Z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