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109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2008" y="1699500"/>
            <a:ext cx="504873" cy="428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1756685"/>
            <a:ext cx="314355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168" y="2900378"/>
            <a:ext cx="514399" cy="428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2938501"/>
            <a:ext cx="304829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37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9D2065-7A7E-209F-1423-816E6E80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315013-9E21-D062-AC32-0FFD7B4E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6" y="4149080"/>
            <a:ext cx="57245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272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27429" y="2474348"/>
            <a:ext cx="841936" cy="3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6830" y="3132175"/>
            <a:ext cx="817881" cy="38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0470" y="3814069"/>
            <a:ext cx="841936" cy="3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9458" y="4471896"/>
            <a:ext cx="801844" cy="38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4619" y="5145768"/>
            <a:ext cx="817881" cy="3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01529" y="5819640"/>
            <a:ext cx="841936" cy="3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372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7644" y="3789000"/>
            <a:ext cx="433835" cy="42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2935" y="3789000"/>
            <a:ext cx="433835" cy="42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0581" y="3789000"/>
            <a:ext cx="433835" cy="42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7644" y="5727461"/>
            <a:ext cx="433835" cy="42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6059" y="5727461"/>
            <a:ext cx="433835" cy="424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9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0540" y="2926420"/>
            <a:ext cx="6060066" cy="1564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2919926"/>
            <a:ext cx="2114751" cy="125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5015647"/>
            <a:ext cx="447717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171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76" y="556374"/>
            <a:ext cx="8640000" cy="5745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02298" y="927957"/>
            <a:ext cx="304829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289" y="2061763"/>
            <a:ext cx="200044" cy="33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97777" y="2052235"/>
            <a:ext cx="295303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724" y="3176513"/>
            <a:ext cx="314355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1790" y="3176513"/>
            <a:ext cx="285777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2937" y="4291264"/>
            <a:ext cx="485821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467" y="5377431"/>
            <a:ext cx="285777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54712" y="5377431"/>
            <a:ext cx="314355" cy="3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7703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