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493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04810" y="2060848"/>
            <a:ext cx="4400970" cy="3717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04810" y="4869160"/>
            <a:ext cx="6847510" cy="1760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757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5658" y="3531532"/>
            <a:ext cx="7490758" cy="2921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181138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4F4ABC8-5EBD-0474-48A9-ED554ED92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187" y="1988840"/>
            <a:ext cx="2333625" cy="8477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A886835-EE08-947F-F4AB-83ECE330D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4221088"/>
            <a:ext cx="5791200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549000"/>
            <a:ext cx="700885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313036" y="2420033"/>
            <a:ext cx="1599594" cy="363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12121" y="3108140"/>
            <a:ext cx="409557" cy="363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00326" y="3796248"/>
            <a:ext cx="811388" cy="355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85787" y="4468892"/>
            <a:ext cx="1530046" cy="371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95699" y="5837375"/>
            <a:ext cx="1197763" cy="371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549000"/>
            <a:ext cx="711590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71546" y="1600553"/>
            <a:ext cx="643334" cy="290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79881" y="2298972"/>
            <a:ext cx="243211" cy="290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67929" y="2989544"/>
            <a:ext cx="855163" cy="290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71913" y="3687964"/>
            <a:ext cx="455041" cy="282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79759" y="4378536"/>
            <a:ext cx="643334" cy="290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46507" y="5076956"/>
            <a:ext cx="407967" cy="290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571546" y="5775376"/>
            <a:ext cx="439350" cy="282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980126" y="5775376"/>
            <a:ext cx="643334" cy="282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20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77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16485" y="1280414"/>
            <a:ext cx="514399" cy="334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78381" y="2120248"/>
            <a:ext cx="295303" cy="353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16485" y="2969626"/>
            <a:ext cx="514399" cy="343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78381" y="3809460"/>
            <a:ext cx="285777" cy="343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16485" y="4649294"/>
            <a:ext cx="514399" cy="343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87907" y="5489128"/>
            <a:ext cx="285777" cy="353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608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87511" y="3573016"/>
            <a:ext cx="4553384" cy="2386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59020" y="5959488"/>
            <a:ext cx="4553384" cy="457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513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73286" y="3701482"/>
            <a:ext cx="6435017" cy="1429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45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6</cp:revision>
  <dcterms:created xsi:type="dcterms:W3CDTF">2022-11-08T02:00:37Z</dcterms:created>
  <dcterms:modified xsi:type="dcterms:W3CDTF">2022-11-16T05:25:23Z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