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8" y="3656423"/>
            <a:ext cx="7963661" cy="182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6150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917430" y="3678361"/>
            <a:ext cx="7615009" cy="277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603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4C59653-F26B-F9BF-3252-60A006F1B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988840"/>
            <a:ext cx="2333625" cy="847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58AC2E8-BDC2-BBAD-29C0-F7B14256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4221088"/>
            <a:ext cx="520065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64704"/>
            <a:ext cx="8640000" cy="4681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33547" y="3100591"/>
            <a:ext cx="514399" cy="44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2434" y="3939604"/>
            <a:ext cx="504873" cy="44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9722" y="4788150"/>
            <a:ext cx="933539" cy="45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42" y="2108844"/>
            <a:ext cx="1476515" cy="4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7367" y="2956688"/>
            <a:ext cx="485821" cy="43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9472" y="3823585"/>
            <a:ext cx="428665" cy="5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049" y="3645024"/>
            <a:ext cx="632194" cy="588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7312" y="4642850"/>
            <a:ext cx="495347" cy="43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80733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95242" y="1750854"/>
            <a:ext cx="258134" cy="32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0948" y="2534285"/>
            <a:ext cx="729898" cy="32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1401" y="3335522"/>
            <a:ext cx="267036" cy="311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4910" y="4118953"/>
            <a:ext cx="961330" cy="32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7772" y="4902384"/>
            <a:ext cx="720997" cy="32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5474" y="5685816"/>
            <a:ext cx="471763" cy="32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620438"/>
            <a:ext cx="53840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9793" y="2621233"/>
            <a:ext cx="1604828" cy="879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8220" y="4236767"/>
            <a:ext cx="314616" cy="754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7330" y="4765262"/>
            <a:ext cx="385850" cy="52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8557" y="4759324"/>
            <a:ext cx="308680" cy="475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7FDC1281-8A9B-DF63-DCE1-4899F1E064F1}"/>
              </a:ext>
            </a:extLst>
          </p:cNvPr>
          <p:cNvSpPr/>
          <p:nvPr/>
        </p:nvSpPr>
        <p:spPr bwMode="white">
          <a:xfrm>
            <a:off x="3033247" y="3357562"/>
            <a:ext cx="879589" cy="100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094" y="791968"/>
            <a:ext cx="8640000" cy="4361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438990" y="908720"/>
            <a:ext cx="8066512" cy="412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39552" y="2924945"/>
            <a:ext cx="8173559" cy="181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2022-11-16T07:38:50Z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