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</p:sldIdLst>
  <p:sldSz cx="9144000" cy="6858000" type="screen4x3"/>
  <p:notesSz cx="6858000" cy="9144000"/>
  <p:custDataLst>
    <p:tags r:id="rId14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5" d="100"/>
          <a:sy n="65" d="100"/>
        </p:scale>
        <p:origin x="1452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36063" cy="6838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77960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7896" y="1461778"/>
            <a:ext cx="1038324" cy="18039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712229" y="1433144"/>
            <a:ext cx="1181212" cy="18516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6605638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6"/>
          <p:cNvSpPr/>
          <p:nvPr/>
        </p:nvSpPr>
        <p:spPr bwMode="white">
          <a:xfrm>
            <a:off x="1323008" y="5184911"/>
            <a:ext cx="152941" cy="2624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289405" y="5184911"/>
            <a:ext cx="218488" cy="2624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5270368" y="5184911"/>
            <a:ext cx="218488" cy="2624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301159" y="5607797"/>
            <a:ext cx="225771" cy="2697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3216576" y="5607797"/>
            <a:ext cx="385996" cy="2624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5204822" y="5607797"/>
            <a:ext cx="378713" cy="2624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1024407" y="6074430"/>
            <a:ext cx="786558" cy="6853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3063634" y="6074430"/>
            <a:ext cx="670031" cy="6926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5044597" y="6074430"/>
            <a:ext cx="677314" cy="6853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29713" cy="6873875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17290036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578B79E9-BEB6-B645-A68F-86DD82E659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5187" y="1988840"/>
            <a:ext cx="2333625" cy="847725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B7305027-22AC-E816-E14C-A8750E4145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6437" y="4221088"/>
            <a:ext cx="5191125" cy="6096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536" y="404664"/>
            <a:ext cx="8640000" cy="562385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4415469" y="3655061"/>
            <a:ext cx="933539" cy="3431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053264" y="5180174"/>
            <a:ext cx="3267386" cy="4575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456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825878" y="2397480"/>
            <a:ext cx="1971863" cy="4391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264511" y="3982276"/>
            <a:ext cx="990694" cy="1336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797521" y="3972729"/>
            <a:ext cx="2448158" cy="4582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39764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492471" y="3082659"/>
            <a:ext cx="6849128" cy="3623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016396" y="5229200"/>
            <a:ext cx="5075884" cy="9528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71453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368634" y="2492896"/>
            <a:ext cx="5219589" cy="10973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30967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6684092" y="2223915"/>
            <a:ext cx="981168" cy="3527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940189" y="3024655"/>
            <a:ext cx="981168" cy="3431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036110" y="3815863"/>
            <a:ext cx="1048058" cy="4772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6988923" y="3720536"/>
            <a:ext cx="981167" cy="7165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940189" y="4616604"/>
            <a:ext cx="600132" cy="3527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3654853" y="4616604"/>
            <a:ext cx="666813" cy="3527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3721534" y="5417344"/>
            <a:ext cx="490426" cy="11800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5083623" y="5431206"/>
            <a:ext cx="490426" cy="8960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7" name="Rectangle 16"/>
          <p:cNvSpPr/>
          <p:nvPr/>
        </p:nvSpPr>
        <p:spPr bwMode="white">
          <a:xfrm>
            <a:off x="6588224" y="5301209"/>
            <a:ext cx="490426" cy="10026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9" grpId="0" animBg="1"/>
      <p:bldP spid="10" grpId="0" animBg="1"/>
      <p:bldP spid="11" grpId="0" animBg="1"/>
      <p:bldP spid="12" grpId="0" animBg="1"/>
      <p:bldP spid="16" grpId="0" animBg="1"/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109083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4704158" y="4612919"/>
            <a:ext cx="303978" cy="3309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658113" y="5095900"/>
            <a:ext cx="196692" cy="3309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622351" y="5525217"/>
            <a:ext cx="295038" cy="3309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281268" y="5721987"/>
            <a:ext cx="286097" cy="3398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272327" y="6151304"/>
            <a:ext cx="303978" cy="3309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91727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911391" y="2480852"/>
            <a:ext cx="1932417" cy="19821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169472" y="2471323"/>
            <a:ext cx="3419801" cy="19535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b87776f7-315b-4f91-9c0d-abe51bfe101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940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全屏显示(4:3)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4" baseType="lpstr"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周 旋</cp:lastModifiedBy>
  <cp:revision>6</cp:revision>
  <dcterms:created xsi:type="dcterms:W3CDTF">2022-11-08T02:00:37Z</dcterms:created>
  <dcterms:modified xsi:type="dcterms:W3CDTF">2022-11-16T07:37:32Z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BCC03DAA537D4E2386D74EEA51292425</vt:lpwstr>
  </property>
</Properties>
</file>