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0574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36F73A2-7F39-BDC9-10B6-4667EF8C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1916832"/>
            <a:ext cx="3829050" cy="8953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5951DF-786E-22E2-3F55-40DA26FF5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4293096"/>
            <a:ext cx="662940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7056784" cy="2155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33122E4D-09FF-0D30-65C1-812F5B71E7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54" y="2304423"/>
            <a:ext cx="6880564" cy="2356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2.png">
            <a:extLst>
              <a:ext uri="{FF2B5EF4-FFF2-40B4-BE49-F238E27FC236}">
                <a16:creationId xmlns:a16="http://schemas.microsoft.com/office/drawing/2014/main" id="{2291770C-7057-4883-59F1-8D8B9089F1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764" y="4456939"/>
            <a:ext cx="6880564" cy="227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3.png">
            <a:extLst>
              <a:ext uri="{FF2B5EF4-FFF2-40B4-BE49-F238E27FC236}">
                <a16:creationId xmlns:a16="http://schemas.microsoft.com/office/drawing/2014/main" id="{2111CA20-7439-CF57-3F0B-DC3622B45F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63089"/>
          <a:stretch/>
        </p:blipFill>
        <p:spPr>
          <a:xfrm>
            <a:off x="6804248" y="2437824"/>
            <a:ext cx="2482840" cy="2397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3.png">
            <a:extLst>
              <a:ext uri="{FF2B5EF4-FFF2-40B4-BE49-F238E27FC236}">
                <a16:creationId xmlns:a16="http://schemas.microsoft.com/office/drawing/2014/main" id="{2A86B5A0-14FE-889E-9051-C7F4B47DDD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416" r="22673"/>
          <a:stretch/>
        </p:blipFill>
        <p:spPr>
          <a:xfrm>
            <a:off x="6532764" y="4614635"/>
            <a:ext cx="2611236" cy="2521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3B7656EF-43A0-5DAA-EBDD-99982F8F40C0}"/>
              </a:ext>
            </a:extLst>
          </p:cNvPr>
          <p:cNvSpPr/>
          <p:nvPr/>
        </p:nvSpPr>
        <p:spPr bwMode="white">
          <a:xfrm>
            <a:off x="6976287" y="2996721"/>
            <a:ext cx="1724189" cy="720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10580A20-2E18-4579-80D9-560B29A55409}"/>
              </a:ext>
            </a:extLst>
          </p:cNvPr>
          <p:cNvSpPr/>
          <p:nvPr/>
        </p:nvSpPr>
        <p:spPr bwMode="white">
          <a:xfrm>
            <a:off x="6976287" y="5132004"/>
            <a:ext cx="1724189" cy="720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61778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0106" y="3630088"/>
            <a:ext cx="320130" cy="31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5382" y="3630088"/>
            <a:ext cx="320130" cy="31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5301" y="3691437"/>
            <a:ext cx="211150" cy="184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05030" y="5811390"/>
            <a:ext cx="211150" cy="184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05382" y="5743224"/>
            <a:ext cx="320130" cy="31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03565" y="5743224"/>
            <a:ext cx="320130" cy="32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0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71800" y="2636912"/>
            <a:ext cx="3744415" cy="297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382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89963" y="3232009"/>
            <a:ext cx="1405472" cy="1356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0061" y="6193686"/>
            <a:ext cx="2179192" cy="348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170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4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1137" y="1566851"/>
            <a:ext cx="504873" cy="439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36066" y="1624128"/>
            <a:ext cx="295303" cy="353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2780" y="2760115"/>
            <a:ext cx="514399" cy="439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3872" y="2817392"/>
            <a:ext cx="476295" cy="343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0707" y="3857918"/>
            <a:ext cx="514399" cy="420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55162" y="3896102"/>
            <a:ext cx="285777" cy="334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71451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807709" y="4803993"/>
            <a:ext cx="1323461" cy="874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2022-11-16T02:40:55Z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