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2796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71657" y="3813000"/>
            <a:ext cx="7848815" cy="27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9522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6AA02F-82A4-B9B6-258C-71FE70D1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060848"/>
            <a:ext cx="3829050" cy="895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F09A5B-3AB8-6933-5D02-9708E851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4149080"/>
            <a:ext cx="66198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7461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1256" y="2249928"/>
            <a:ext cx="417959" cy="37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5631" y="2249928"/>
            <a:ext cx="596333" cy="37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1918" y="2753984"/>
            <a:ext cx="2090045" cy="355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6436" y="3042017"/>
            <a:ext cx="1344820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35" y="879500"/>
            <a:ext cx="2016225" cy="94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8184" y="1080000"/>
            <a:ext cx="875048" cy="54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1824718"/>
            <a:ext cx="2362425" cy="362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69815" y="1916832"/>
            <a:ext cx="2362425" cy="3335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822" y="836712"/>
            <a:ext cx="8640000" cy="4153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7557" y="1025472"/>
            <a:ext cx="1001873" cy="45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1328" y="1025472"/>
            <a:ext cx="1001873" cy="45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9326" y="1961576"/>
            <a:ext cx="2880320" cy="292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77798" y="1817560"/>
            <a:ext cx="3096344" cy="317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7433" y="4202571"/>
            <a:ext cx="133362" cy="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2471" y="4135727"/>
            <a:ext cx="4381918" cy="46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573016"/>
            <a:ext cx="4619964" cy="79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51" y="548680"/>
            <a:ext cx="8640000" cy="3520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5845" y="2838415"/>
            <a:ext cx="5916418" cy="123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D2D88480-AD68-40EF-6926-5E5D9D1644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069148"/>
            <a:ext cx="8640000" cy="215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E2A550BA-F682-DB1F-2436-4F8FB1E560A3}"/>
              </a:ext>
            </a:extLst>
          </p:cNvPr>
          <p:cNvSpPr/>
          <p:nvPr/>
        </p:nvSpPr>
        <p:spPr bwMode="white">
          <a:xfrm>
            <a:off x="1799208" y="4797152"/>
            <a:ext cx="4828837" cy="143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3854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19088" y="3618080"/>
            <a:ext cx="3600399" cy="2690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2022-11-16T02:40:35Z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