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156176" y="3429001"/>
            <a:ext cx="899426" cy="759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47664" y="3772316"/>
            <a:ext cx="5260265" cy="759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6441" y="3710549"/>
            <a:ext cx="266725" cy="30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3386" y="3720080"/>
            <a:ext cx="257199" cy="29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3720080"/>
            <a:ext cx="257199" cy="29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8701" y="3720080"/>
            <a:ext cx="257199" cy="29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6121" y="3710549"/>
            <a:ext cx="276251" cy="30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7786" y="4654116"/>
            <a:ext cx="743020" cy="34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16352" y="5445187"/>
            <a:ext cx="676339" cy="34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8657" y="5445187"/>
            <a:ext cx="466769" cy="34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6064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E6A7F5-2574-8926-44D7-1A6B45FA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916832"/>
            <a:ext cx="7019925" cy="819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15CE53-047C-BA5B-82D5-2F65433D1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2" y="4122019"/>
            <a:ext cx="51720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259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2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3141032"/>
            <a:ext cx="5610760" cy="46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8304" y="5726865"/>
            <a:ext cx="495347" cy="429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66442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6557" y="2366404"/>
            <a:ext cx="732557" cy="25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0856" y="2381061"/>
            <a:ext cx="197790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6557" y="3055259"/>
            <a:ext cx="732557" cy="25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3531" y="3069916"/>
            <a:ext cx="205116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4115" y="3736786"/>
            <a:ext cx="1157440" cy="263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22252" y="3758770"/>
            <a:ext cx="285697" cy="2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34115" y="4425641"/>
            <a:ext cx="1157440" cy="25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22252" y="4440297"/>
            <a:ext cx="329650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34115" y="5107167"/>
            <a:ext cx="1157440" cy="25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22252" y="5121824"/>
            <a:ext cx="336976" cy="22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21673" y="5796022"/>
            <a:ext cx="1582323" cy="25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22252" y="5810679"/>
            <a:ext cx="336976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1560" y="2636913"/>
            <a:ext cx="7992888" cy="291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8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544" y="2852936"/>
            <a:ext cx="6749998" cy="554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443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2022-11-16T05:11:31Z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