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40" y="549000"/>
            <a:ext cx="79857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62293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186513" y="5793494"/>
            <a:ext cx="1085159" cy="32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2411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21778E-E13B-3128-10ED-91B9E7012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1916832"/>
            <a:ext cx="7019925" cy="8191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352FB8-8178-4508-E5EF-09E6C8E38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4138960"/>
            <a:ext cx="51339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7495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1124744"/>
            <a:ext cx="8640000" cy="3682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9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7"/>
          <p:cNvSpPr/>
          <p:nvPr/>
        </p:nvSpPr>
        <p:spPr bwMode="white">
          <a:xfrm>
            <a:off x="1043608" y="2708920"/>
            <a:ext cx="6408711" cy="2134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7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18"/>
          <p:cNvSpPr/>
          <p:nvPr/>
        </p:nvSpPr>
        <p:spPr bwMode="white">
          <a:xfrm>
            <a:off x="288000" y="1988840"/>
            <a:ext cx="6660264" cy="1963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9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55576" y="3429000"/>
            <a:ext cx="7848872" cy="203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6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0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7521" y="1309241"/>
            <a:ext cx="1981389" cy="43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7995" y="2082933"/>
            <a:ext cx="533450" cy="353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1832" y="2732451"/>
            <a:ext cx="514399" cy="45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2022-11-16T05:11:52Z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