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503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5411977" y="4008000"/>
            <a:ext cx="1302991" cy="151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3609" y="4509120"/>
            <a:ext cx="2186058" cy="100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9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21887" y="1604408"/>
            <a:ext cx="2000441" cy="495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147" y="2414858"/>
            <a:ext cx="2638676" cy="400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1887" y="2529274"/>
            <a:ext cx="2000441" cy="495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4147" y="2862989"/>
            <a:ext cx="2638676" cy="4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2938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B1395AF-C9C3-2188-6203-D48F84713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916832"/>
            <a:ext cx="4210050" cy="8667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EE3150-E6DD-832F-44D6-17B4911EF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7" y="4221088"/>
            <a:ext cx="57245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79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39150" y="5843849"/>
            <a:ext cx="240774" cy="289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39150" y="6309790"/>
            <a:ext cx="240774" cy="29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96BEC806-003E-20FE-BA5E-26218A6EE044}"/>
              </a:ext>
            </a:extLst>
          </p:cNvPr>
          <p:cNvSpPr/>
          <p:nvPr/>
        </p:nvSpPr>
        <p:spPr bwMode="white">
          <a:xfrm>
            <a:off x="4067944" y="2276872"/>
            <a:ext cx="2232248" cy="720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0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3993" y="2414445"/>
            <a:ext cx="304829" cy="343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3993" y="2967287"/>
            <a:ext cx="295303" cy="343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3993" y="4930829"/>
            <a:ext cx="295303" cy="343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3993" y="5483671"/>
            <a:ext cx="295303" cy="343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4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9329" y="2368543"/>
            <a:ext cx="285777" cy="353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9109" y="4334764"/>
            <a:ext cx="190518" cy="33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5073" y="4334764"/>
            <a:ext cx="285777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1005" y="4878816"/>
            <a:ext cx="295303" cy="353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5547" y="4878816"/>
            <a:ext cx="295303" cy="353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7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0145" y="4424197"/>
            <a:ext cx="276251" cy="34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6452" y="4424197"/>
            <a:ext cx="285777" cy="352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6595" y="4424197"/>
            <a:ext cx="314355" cy="34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0145" y="4967272"/>
            <a:ext cx="285777" cy="352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6452" y="4967272"/>
            <a:ext cx="285777" cy="352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46121" y="4967272"/>
            <a:ext cx="285777" cy="352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2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3252525"/>
            <a:ext cx="285777" cy="333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59594" y="3252525"/>
            <a:ext cx="200044" cy="333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8789" y="3252525"/>
            <a:ext cx="190518" cy="333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4710" y="3786127"/>
            <a:ext cx="285777" cy="352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31016" y="3786127"/>
            <a:ext cx="295303" cy="352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60211" y="3786127"/>
            <a:ext cx="276251" cy="34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69433"/>
            <a:ext cx="6984784" cy="3464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1FBF80B6-9437-D111-EDEB-E350A7E406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3833723"/>
            <a:ext cx="6984784" cy="2866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7337FB30-7A97-BCBF-E87D-017F679462C9}"/>
              </a:ext>
            </a:extLst>
          </p:cNvPr>
          <p:cNvSpPr/>
          <p:nvPr/>
        </p:nvSpPr>
        <p:spPr bwMode="white">
          <a:xfrm>
            <a:off x="1403640" y="1196752"/>
            <a:ext cx="151217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9F3239B9-D0E4-A83F-F15C-E0CA8B258859}"/>
              </a:ext>
            </a:extLst>
          </p:cNvPr>
          <p:cNvSpPr/>
          <p:nvPr/>
        </p:nvSpPr>
        <p:spPr bwMode="white">
          <a:xfrm>
            <a:off x="3491880" y="1340768"/>
            <a:ext cx="1512176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ACB1A22A-8813-893A-C6BF-E2ED517F7AFD}"/>
              </a:ext>
            </a:extLst>
          </p:cNvPr>
          <p:cNvSpPr/>
          <p:nvPr/>
        </p:nvSpPr>
        <p:spPr bwMode="white">
          <a:xfrm>
            <a:off x="5472098" y="1340768"/>
            <a:ext cx="1908214" cy="1444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443FE4A5-586F-515B-794E-50162B76E611}"/>
              </a:ext>
            </a:extLst>
          </p:cNvPr>
          <p:cNvSpPr/>
          <p:nvPr/>
        </p:nvSpPr>
        <p:spPr bwMode="white">
          <a:xfrm>
            <a:off x="1043608" y="4120982"/>
            <a:ext cx="1872208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32155D0C-261B-9751-8C52-212B99CC6CE7}"/>
              </a:ext>
            </a:extLst>
          </p:cNvPr>
          <p:cNvSpPr/>
          <p:nvPr/>
        </p:nvSpPr>
        <p:spPr bwMode="white">
          <a:xfrm>
            <a:off x="3413793" y="4149080"/>
            <a:ext cx="1512176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FA1EE610-A229-75A0-A38F-E1C21E5C85A0}"/>
              </a:ext>
            </a:extLst>
          </p:cNvPr>
          <p:cNvSpPr/>
          <p:nvPr/>
        </p:nvSpPr>
        <p:spPr bwMode="white">
          <a:xfrm>
            <a:off x="5473836" y="4134332"/>
            <a:ext cx="1512176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6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6871" y="3703289"/>
            <a:ext cx="1828974" cy="448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4511" y="3703289"/>
            <a:ext cx="1828974" cy="448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31678" y="3703289"/>
            <a:ext cx="1848026" cy="457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95736" y="5373216"/>
            <a:ext cx="936104" cy="1058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28222" y="5489832"/>
            <a:ext cx="1035865" cy="1058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04248" y="5489832"/>
            <a:ext cx="622865" cy="951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2022-11-16T07:53:29Z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