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827584" y="2492896"/>
            <a:ext cx="7776863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3286" y="4295849"/>
            <a:ext cx="8054713" cy="1650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888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775572" y="4438733"/>
            <a:ext cx="151903" cy="2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52786" y="4803482"/>
            <a:ext cx="205069" cy="2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9434" y="5343007"/>
            <a:ext cx="151903" cy="2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56648" y="5700158"/>
            <a:ext cx="220259" cy="25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79434" y="6095303"/>
            <a:ext cx="151903" cy="2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49053" y="6460052"/>
            <a:ext cx="227855" cy="2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0919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B9684-EF0B-086F-EA39-D99DE73D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BD976C-1E6C-6470-C043-8042271A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137" y="4221088"/>
            <a:ext cx="54197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83122" y="4929946"/>
            <a:ext cx="295303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5977" y="4929946"/>
            <a:ext cx="190518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1678" y="4929946"/>
            <a:ext cx="285777" cy="34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5473131"/>
            <a:ext cx="295303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7400" y="5473131"/>
            <a:ext cx="285777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31678" y="5473131"/>
            <a:ext cx="285777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6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3027131"/>
            <a:ext cx="304829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4853" y="3027131"/>
            <a:ext cx="285777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9605" y="3027131"/>
            <a:ext cx="285777" cy="334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0575" y="3571183"/>
            <a:ext cx="295303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4853" y="3571183"/>
            <a:ext cx="285777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9131" y="3571183"/>
            <a:ext cx="285777" cy="34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07003" y="2432748"/>
            <a:ext cx="190518" cy="3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1988840"/>
            <a:ext cx="414839" cy="1072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45725" y="2132856"/>
            <a:ext cx="698683" cy="9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11760" y="3429000"/>
            <a:ext cx="648072" cy="92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73729" y="3429000"/>
            <a:ext cx="534375" cy="92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45725" y="3419474"/>
            <a:ext cx="648072" cy="92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607004" y="4734116"/>
            <a:ext cx="495346" cy="92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893221" y="4724590"/>
            <a:ext cx="758899" cy="937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807840" y="4734116"/>
            <a:ext cx="648071" cy="92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6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842" y="2576015"/>
            <a:ext cx="32388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02527" y="2576015"/>
            <a:ext cx="314355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522" y="2576015"/>
            <a:ext cx="32388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4842" y="3871927"/>
            <a:ext cx="32388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2527" y="3871927"/>
            <a:ext cx="314355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03098" y="3824283"/>
            <a:ext cx="323880" cy="3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44842" y="5177368"/>
            <a:ext cx="32388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02527" y="5177368"/>
            <a:ext cx="314355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74522" y="5177368"/>
            <a:ext cx="32388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67545" y="3861048"/>
            <a:ext cx="5112568" cy="242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340768"/>
            <a:ext cx="8640000" cy="3223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816132" y="2348880"/>
            <a:ext cx="7284260" cy="311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2022-11-16T04:55:00Z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