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64996" y="4395809"/>
            <a:ext cx="190518" cy="333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6418" y="4938915"/>
            <a:ext cx="285777" cy="343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1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2493" y="1251634"/>
            <a:ext cx="190518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8183" y="1804677"/>
            <a:ext cx="485821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2548426"/>
            <a:ext cx="190518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0079" y="3091934"/>
            <a:ext cx="295303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8183" y="3835683"/>
            <a:ext cx="190518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0079" y="4379191"/>
            <a:ext cx="295303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092280" y="5264326"/>
            <a:ext cx="648071" cy="1044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47664" y="5085184"/>
            <a:ext cx="576063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69528" y="5264326"/>
            <a:ext cx="806528" cy="1044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328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035A35-9C6A-1C7C-291D-54B1385FD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8B405B-E399-44C7-993F-743762A6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4221088"/>
            <a:ext cx="53816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21049" y="3463803"/>
            <a:ext cx="2695832" cy="184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404313"/>
            <a:ext cx="3924674" cy="705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4590213"/>
            <a:ext cx="3248335" cy="190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72527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0910" y="3077000"/>
            <a:ext cx="487780" cy="85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8080" y="3077000"/>
            <a:ext cx="537856" cy="85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3214" y="3077000"/>
            <a:ext cx="552961" cy="85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610910" y="5292944"/>
            <a:ext cx="239892" cy="85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458080" y="5292944"/>
            <a:ext cx="537856" cy="85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603214" y="5292944"/>
            <a:ext cx="427113" cy="85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0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7918" y="4390824"/>
            <a:ext cx="314355" cy="2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342D6AE-E816-0413-CCA0-925CF18CCEB9}"/>
              </a:ext>
            </a:extLst>
          </p:cNvPr>
          <p:cNvSpPr/>
          <p:nvPr/>
        </p:nvSpPr>
        <p:spPr bwMode="white">
          <a:xfrm>
            <a:off x="2267744" y="2204864"/>
            <a:ext cx="5256584" cy="162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416"/>
          <a:stretch/>
        </p:blipFill>
        <p:spPr>
          <a:xfrm>
            <a:off x="1547664" y="1052736"/>
            <a:ext cx="4716040" cy="3449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682" y="3673376"/>
            <a:ext cx="323880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8939ED-51A1-FD8C-8220-5AF60FFBC16E}"/>
              </a:ext>
            </a:extLst>
          </p:cNvPr>
          <p:cNvSpPr/>
          <p:nvPr/>
        </p:nvSpPr>
        <p:spPr bwMode="white">
          <a:xfrm>
            <a:off x="1547664" y="1052736"/>
            <a:ext cx="4716040" cy="191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7400" y="4542039"/>
            <a:ext cx="295303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4288" y="5085184"/>
            <a:ext cx="1368151" cy="50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6551" y="1576105"/>
            <a:ext cx="285777" cy="34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5206" y="2310723"/>
            <a:ext cx="295303" cy="352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5206" y="2873612"/>
            <a:ext cx="285777" cy="333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6407" y="5029763"/>
            <a:ext cx="495347" cy="429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E010D63-26BA-3257-5985-6F9EFA985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51" y="980728"/>
            <a:ext cx="333375" cy="400050"/>
          </a:xfrm>
          <a:prstGeom prst="rect">
            <a:avLst/>
          </a:prstGeom>
        </p:spPr>
      </p:pic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95B6A55-78CC-7C79-7FC7-9F455504287B}"/>
              </a:ext>
            </a:extLst>
          </p:cNvPr>
          <p:cNvSpPr/>
          <p:nvPr/>
        </p:nvSpPr>
        <p:spPr bwMode="white">
          <a:xfrm>
            <a:off x="7008483" y="1009024"/>
            <a:ext cx="285777" cy="34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2022-11-16T07:55:10Z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