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413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1919994"/>
            <a:ext cx="7581818" cy="3350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8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692444"/>
            <a:ext cx="7687730" cy="268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096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7004FD-29FD-D0B7-B7C9-A9ED90A9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FA99E8-E796-757D-619C-217B1087E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4155510"/>
            <a:ext cx="46101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076056" y="5301208"/>
            <a:ext cx="576064" cy="110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1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5976" y="3212976"/>
            <a:ext cx="648072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00192" y="2132856"/>
            <a:ext cx="792088" cy="129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0072" y="3573016"/>
            <a:ext cx="692421" cy="107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72000" y="1268760"/>
            <a:ext cx="792087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5816" y="2795334"/>
            <a:ext cx="648072" cy="99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3398" y="5568456"/>
            <a:ext cx="534786" cy="97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9197" y="5482690"/>
            <a:ext cx="650515" cy="10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5500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68633" y="1758068"/>
            <a:ext cx="166483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3676" y="1412776"/>
            <a:ext cx="432858" cy="101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0049" y="2733350"/>
            <a:ext cx="599343" cy="77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41098" y="1470486"/>
            <a:ext cx="432858" cy="96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68633" y="2975087"/>
            <a:ext cx="166483" cy="29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29533" y="2733350"/>
            <a:ext cx="432858" cy="77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37857" y="3950368"/>
            <a:ext cx="424534" cy="88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85390" y="3950369"/>
            <a:ext cx="424533" cy="84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388481" y="3813470"/>
            <a:ext cx="599343" cy="101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740049" y="5159052"/>
            <a:ext cx="599343" cy="93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4572001" y="5155011"/>
            <a:ext cx="590390" cy="88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985391" y="5155011"/>
            <a:ext cx="458458" cy="84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20" grpId="0" animBg="1"/>
      <p:bldP spid="23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37" y="549000"/>
            <a:ext cx="7257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9306" y="4442407"/>
            <a:ext cx="7257069" cy="186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892339" y="3429000"/>
            <a:ext cx="7801719" cy="23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2022-11-16T04:25:04Z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