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959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679007" y="4116573"/>
            <a:ext cx="1848088" cy="436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82080" y="5359670"/>
            <a:ext cx="3582449" cy="44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>
            <a:extLst>
              <a:ext uri="{FF2B5EF4-FFF2-40B4-BE49-F238E27FC236}">
                <a16:creationId xmlns:a16="http://schemas.microsoft.com/office/drawing/2014/main" id="{F514C906-6F4F-6607-B99F-8D7D498E1A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149080"/>
            <a:ext cx="8640000" cy="865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CDD5B116-2181-E29D-24FC-C49D9C291350}"/>
              </a:ext>
            </a:extLst>
          </p:cNvPr>
          <p:cNvSpPr/>
          <p:nvPr/>
        </p:nvSpPr>
        <p:spPr bwMode="white">
          <a:xfrm>
            <a:off x="323528" y="4162369"/>
            <a:ext cx="4248472" cy="86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0047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EE42DC1-5B50-F958-59B7-B17FFBED6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916832"/>
            <a:ext cx="4210050" cy="8667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4BC1BD-EF6B-E3E2-3730-B88E9747B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221088"/>
            <a:ext cx="576262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5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409219" y="6021042"/>
            <a:ext cx="309261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08669" y="5661248"/>
            <a:ext cx="309260" cy="90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00676" y="5661248"/>
            <a:ext cx="467468" cy="90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0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293527" y="3329122"/>
            <a:ext cx="733497" cy="1035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1567" y="3653149"/>
            <a:ext cx="323880" cy="26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07620" y="3653149"/>
            <a:ext cx="323880" cy="26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0400" y="3329122"/>
            <a:ext cx="323880" cy="886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02261" y="3329122"/>
            <a:ext cx="533451" cy="886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12143" y="3329122"/>
            <a:ext cx="533450" cy="886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0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97918" y="5172673"/>
            <a:ext cx="314355" cy="26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3">
            <a:extLst>
              <a:ext uri="{FF2B5EF4-FFF2-40B4-BE49-F238E27FC236}">
                <a16:creationId xmlns:a16="http://schemas.microsoft.com/office/drawing/2014/main" id="{1D0E97A9-EB63-1F1D-57C8-3C27F9AE0524}"/>
              </a:ext>
            </a:extLst>
          </p:cNvPr>
          <p:cNvSpPr/>
          <p:nvPr/>
        </p:nvSpPr>
        <p:spPr bwMode="white">
          <a:xfrm>
            <a:off x="1331640" y="2420888"/>
            <a:ext cx="2160240" cy="216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32391EF9-8FB1-173D-F2A7-7C076B300435}"/>
              </a:ext>
            </a:extLst>
          </p:cNvPr>
          <p:cNvSpPr/>
          <p:nvPr/>
        </p:nvSpPr>
        <p:spPr bwMode="white">
          <a:xfrm>
            <a:off x="4912272" y="2534443"/>
            <a:ext cx="1633923" cy="216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0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9076" y="4362200"/>
            <a:ext cx="323880" cy="26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CCCE00B6-F902-4685-A508-296AC9714729}"/>
              </a:ext>
            </a:extLst>
          </p:cNvPr>
          <p:cNvSpPr/>
          <p:nvPr/>
        </p:nvSpPr>
        <p:spPr bwMode="white">
          <a:xfrm>
            <a:off x="216000" y="1268760"/>
            <a:ext cx="1043632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FA68B8C6-7638-CD3C-311C-1145AB91A523}"/>
              </a:ext>
            </a:extLst>
          </p:cNvPr>
          <p:cNvSpPr/>
          <p:nvPr/>
        </p:nvSpPr>
        <p:spPr bwMode="white">
          <a:xfrm>
            <a:off x="3737926" y="1268760"/>
            <a:ext cx="1671132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724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0842" y="2293713"/>
            <a:ext cx="323880" cy="26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6200" y="2293713"/>
            <a:ext cx="323880" cy="26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91558" y="2293713"/>
            <a:ext cx="314355" cy="26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0842" y="3858380"/>
            <a:ext cx="323880" cy="25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86200" y="3858380"/>
            <a:ext cx="323880" cy="26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91558" y="3858380"/>
            <a:ext cx="314355" cy="26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80842" y="5413507"/>
            <a:ext cx="323880" cy="26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86200" y="5413507"/>
            <a:ext cx="323880" cy="26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91558" y="5413507"/>
            <a:ext cx="314355" cy="26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8425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9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2273" y="1537964"/>
            <a:ext cx="285777" cy="34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6540" y="2091337"/>
            <a:ext cx="495347" cy="34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59461" y="3074053"/>
            <a:ext cx="190518" cy="34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5625" y="3627426"/>
            <a:ext cx="504873" cy="353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0531" y="4562437"/>
            <a:ext cx="1000220" cy="438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60035" y="4543355"/>
            <a:ext cx="1000220" cy="45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2022-11-19T13:08:03Z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