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32656"/>
            <a:ext cx="6414712" cy="3608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>
            <a:extLst>
              <a:ext uri="{FF2B5EF4-FFF2-40B4-BE49-F238E27FC236}">
                <a16:creationId xmlns:a16="http://schemas.microsoft.com/office/drawing/2014/main" id="{E1B68733-1E74-79E2-949F-609195AA54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3977292"/>
            <a:ext cx="6414712" cy="2548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EF753F39-F5F9-31F4-4C88-1CFF69DB484D}"/>
              </a:ext>
            </a:extLst>
          </p:cNvPr>
          <p:cNvSpPr/>
          <p:nvPr/>
        </p:nvSpPr>
        <p:spPr bwMode="white">
          <a:xfrm>
            <a:off x="877849" y="5949280"/>
            <a:ext cx="6830297" cy="743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0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C9536E-9104-A1BC-5CBC-05970002D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16832"/>
            <a:ext cx="4210050" cy="8667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D89C72-373C-8987-46E7-489FC86F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7" y="4221088"/>
            <a:ext cx="56864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3107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403648" y="3284985"/>
            <a:ext cx="413714" cy="704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15275" y="3278020"/>
            <a:ext cx="469377" cy="711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82564" y="3284985"/>
            <a:ext cx="469377" cy="704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59924" y="5485904"/>
            <a:ext cx="413714" cy="704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115275" y="5492869"/>
            <a:ext cx="469377" cy="704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04048" y="5492869"/>
            <a:ext cx="347893" cy="704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875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6864" y="3425205"/>
            <a:ext cx="234977" cy="20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7007" y="3425205"/>
            <a:ext cx="234977" cy="20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1351" y="3349316"/>
            <a:ext cx="356256" cy="35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3485" y="5747418"/>
            <a:ext cx="348676" cy="3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7007" y="5815719"/>
            <a:ext cx="242557" cy="20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42311" y="5815719"/>
            <a:ext cx="242557" cy="20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7345" y="4736126"/>
            <a:ext cx="1819448" cy="44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0244" y="4736126"/>
            <a:ext cx="1828974" cy="44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2670" y="4736126"/>
            <a:ext cx="1828974" cy="44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8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57" y="3866018"/>
            <a:ext cx="1819448" cy="438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2957" y="3866018"/>
            <a:ext cx="1838500" cy="45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4434" y="3866018"/>
            <a:ext cx="1809922" cy="438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6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81655"/>
            <a:ext cx="8640000" cy="5694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3658" y="2279569"/>
            <a:ext cx="190518" cy="34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0482" y="2279569"/>
            <a:ext cx="295303" cy="34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6359" y="2279569"/>
            <a:ext cx="314355" cy="34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5080" y="2823283"/>
            <a:ext cx="285777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0482" y="2823283"/>
            <a:ext cx="295303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95885" y="2823283"/>
            <a:ext cx="285777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5080" y="5141221"/>
            <a:ext cx="285777" cy="34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80957" y="5141221"/>
            <a:ext cx="295303" cy="33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95885" y="5131682"/>
            <a:ext cx="285777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5080" y="5684935"/>
            <a:ext cx="285777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90482" y="5684935"/>
            <a:ext cx="295303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95885" y="5684935"/>
            <a:ext cx="285777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4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4359694"/>
            <a:ext cx="6077530" cy="116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2022-11-16T04:12:31Z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