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335" y="549000"/>
            <a:ext cx="84033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91088" y="4899144"/>
            <a:ext cx="7397336" cy="14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788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8FDD68-A8E5-0DED-9EAE-639A7707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0395F9-1872-217A-AFD1-A9402A74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4221088"/>
            <a:ext cx="57816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66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9" y="5099484"/>
            <a:ext cx="2721282" cy="1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4975" y="5099484"/>
            <a:ext cx="2721281" cy="149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88640"/>
            <a:ext cx="6624736" cy="2577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4728AB6B-F25F-5DAA-2AA2-8F0CE355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2766264"/>
            <a:ext cx="6624736" cy="375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729B44D-1ED6-9AF5-8477-8A9F4E3CF87C}"/>
              </a:ext>
            </a:extLst>
          </p:cNvPr>
          <p:cNvSpPr/>
          <p:nvPr/>
        </p:nvSpPr>
        <p:spPr bwMode="white">
          <a:xfrm>
            <a:off x="1547664" y="3068960"/>
            <a:ext cx="1656184" cy="168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6C6D129-D054-0CC0-B4B1-2F489EB78BF8}"/>
              </a:ext>
            </a:extLst>
          </p:cNvPr>
          <p:cNvSpPr/>
          <p:nvPr/>
        </p:nvSpPr>
        <p:spPr bwMode="white">
          <a:xfrm>
            <a:off x="3491880" y="3108945"/>
            <a:ext cx="3096344" cy="168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0CBB2D0-1547-D7FC-D1A2-D1559F5EDE41}"/>
              </a:ext>
            </a:extLst>
          </p:cNvPr>
          <p:cNvSpPr/>
          <p:nvPr/>
        </p:nvSpPr>
        <p:spPr bwMode="white">
          <a:xfrm>
            <a:off x="2195736" y="6052185"/>
            <a:ext cx="4392488" cy="61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044089"/>
            <a:ext cx="7030133" cy="133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883403"/>
            <a:ext cx="7174149" cy="148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813" y="3625765"/>
            <a:ext cx="7145571" cy="135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813" y="3731519"/>
            <a:ext cx="5345371" cy="208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1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0235" y="3108411"/>
            <a:ext cx="5337949" cy="287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