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8036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210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3830" y="1418432"/>
            <a:ext cx="7056784" cy="133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080" y="4122136"/>
            <a:ext cx="7056784" cy="218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7916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E0EB3B-2D2E-A067-8640-F848CC80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D73A0FD-0064-B7E1-B09A-D7C0070EA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4050536"/>
            <a:ext cx="53530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8081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68501" y="2733520"/>
            <a:ext cx="962311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8050" y="3500331"/>
            <a:ext cx="472245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1836" y="4267142"/>
            <a:ext cx="498976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5744" y="5033953"/>
            <a:ext cx="730643" cy="32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91319" y="5800764"/>
            <a:ext cx="498976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2931538"/>
            <a:ext cx="1486041" cy="44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8337" y="4573109"/>
            <a:ext cx="1714663" cy="44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5514" y="4573109"/>
            <a:ext cx="904961" cy="44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1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8613" y="1347411"/>
            <a:ext cx="1019272" cy="44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6187" y="2159196"/>
            <a:ext cx="1971863" cy="45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707" y="3801867"/>
            <a:ext cx="1962337" cy="45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1148" y="2147925"/>
            <a:ext cx="542976" cy="34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83122" y="2967940"/>
            <a:ext cx="542976" cy="34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1678" y="4541224"/>
            <a:ext cx="1009746" cy="44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85654"/>
            <a:ext cx="8640000" cy="5686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542" y="1577962"/>
            <a:ext cx="2095700" cy="45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2352" y="2408066"/>
            <a:ext cx="1962337" cy="44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0434" y="4936545"/>
            <a:ext cx="476295" cy="3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416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1576" y="3833783"/>
            <a:ext cx="8172424" cy="220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0264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1542" y="3506202"/>
            <a:ext cx="7706921" cy="280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