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80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925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965E01-8EC2-E58D-50B4-0FCE59E9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16832"/>
            <a:ext cx="2800350" cy="857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2318A47-3DBC-2A30-0473-694BDEF62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4293096"/>
            <a:ext cx="546735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793" y="548680"/>
            <a:ext cx="8640000" cy="4995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8264" y="5029368"/>
            <a:ext cx="4867739" cy="47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248"/>
          <a:stretch/>
        </p:blipFill>
        <p:spPr>
          <a:xfrm>
            <a:off x="216000" y="1080000"/>
            <a:ext cx="5940176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4020464"/>
            <a:ext cx="5105887" cy="47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364" y="188640"/>
            <a:ext cx="7595272" cy="314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DA22BF9B-3820-B57C-9997-BF112F8AE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76"/>
          <a:stretch/>
        </p:blipFill>
        <p:spPr>
          <a:xfrm>
            <a:off x="865160" y="3140894"/>
            <a:ext cx="7663064" cy="3483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33820DF1-7C23-B792-8808-BE638E2A87E7}"/>
              </a:ext>
            </a:extLst>
          </p:cNvPr>
          <p:cNvSpPr/>
          <p:nvPr/>
        </p:nvSpPr>
        <p:spPr bwMode="white">
          <a:xfrm>
            <a:off x="1835696" y="3933056"/>
            <a:ext cx="2592288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302A1D52-7001-1EDF-D30F-4F183566B7F3}"/>
              </a:ext>
            </a:extLst>
          </p:cNvPr>
          <p:cNvSpPr/>
          <p:nvPr/>
        </p:nvSpPr>
        <p:spPr bwMode="white">
          <a:xfrm>
            <a:off x="5220072" y="3933056"/>
            <a:ext cx="1656184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4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7047" y="2664085"/>
            <a:ext cx="1114531" cy="35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4037" y="2664085"/>
            <a:ext cx="1105005" cy="35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1027" y="2664085"/>
            <a:ext cx="1095479" cy="35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7047" y="3666068"/>
            <a:ext cx="1181212" cy="32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4037" y="3666068"/>
            <a:ext cx="1181212" cy="32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1027" y="3666068"/>
            <a:ext cx="1171686" cy="32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78381" y="4715763"/>
            <a:ext cx="5686968" cy="46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5603233"/>
            <a:ext cx="6963439" cy="46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4754" y="6142371"/>
            <a:ext cx="228621" cy="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78495"/>
            <a:ext cx="8640000" cy="570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1184" y="3238330"/>
            <a:ext cx="4429547" cy="47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1184" y="4105875"/>
            <a:ext cx="2448158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1692" y="4039141"/>
            <a:ext cx="2705358" cy="47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0235" y="4830418"/>
            <a:ext cx="4162822" cy="48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0235" y="5659829"/>
            <a:ext cx="4677221" cy="45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81768" y="5736097"/>
            <a:ext cx="504873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91426" y="5659829"/>
            <a:ext cx="1714663" cy="4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54870"/>
            <a:ext cx="7272864" cy="2676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F2667351-E965-6938-8CCA-47745CAFFE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68" y="2886323"/>
            <a:ext cx="7272864" cy="3804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32B2FF07-911E-3692-4060-BA1D752A69F3}"/>
              </a:ext>
            </a:extLst>
          </p:cNvPr>
          <p:cNvSpPr/>
          <p:nvPr/>
        </p:nvSpPr>
        <p:spPr bwMode="white">
          <a:xfrm>
            <a:off x="1187568" y="2930985"/>
            <a:ext cx="5760696" cy="3759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917" y="97688"/>
            <a:ext cx="7344816" cy="3057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>
            <a:extLst>
              <a:ext uri="{FF2B5EF4-FFF2-40B4-BE49-F238E27FC236}">
                <a16:creationId xmlns:a16="http://schemas.microsoft.com/office/drawing/2014/main" id="{75C0E444-6CA3-AC89-CAD1-6F71552547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307017"/>
            <a:ext cx="7344816" cy="3476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55D2DDF2-FAB3-BD21-E038-EECAB8C8A950}"/>
              </a:ext>
            </a:extLst>
          </p:cNvPr>
          <p:cNvSpPr/>
          <p:nvPr/>
        </p:nvSpPr>
        <p:spPr bwMode="white">
          <a:xfrm>
            <a:off x="1043608" y="3516332"/>
            <a:ext cx="4032448" cy="324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2022-11-16T03:53:18Z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