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951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597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216000" y="1080000"/>
            <a:ext cx="4932064" cy="3141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7505" y="3521431"/>
            <a:ext cx="7992888" cy="3141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38872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950F64C-6186-2337-05A0-42D564D8E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825" y="1916832"/>
            <a:ext cx="2800350" cy="8572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E65A782-4E4A-873E-4F9E-938C45A7F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662" y="4221088"/>
            <a:ext cx="5400675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178" y="549000"/>
            <a:ext cx="84076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781699" y="3415086"/>
            <a:ext cx="1918833" cy="454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99673" y="4157115"/>
            <a:ext cx="1918833" cy="454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54161" y="4899144"/>
            <a:ext cx="1918833" cy="445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99673" y="5641173"/>
            <a:ext cx="1918833" cy="454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9000"/>
            <a:ext cx="72394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07686" y="1979013"/>
            <a:ext cx="1644249" cy="375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59795" y="3257238"/>
            <a:ext cx="1652231" cy="383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23650" y="4527474"/>
            <a:ext cx="1237178" cy="383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07686" y="5813687"/>
            <a:ext cx="1644249" cy="375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83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02306" y="2185559"/>
            <a:ext cx="790650" cy="343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97697" y="2938483"/>
            <a:ext cx="533450" cy="352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54632" y="3710468"/>
            <a:ext cx="781124" cy="343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45327" y="4472923"/>
            <a:ext cx="533450" cy="343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76672"/>
            <a:ext cx="7200798" cy="4954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4.png">
            <a:extLst>
              <a:ext uri="{FF2B5EF4-FFF2-40B4-BE49-F238E27FC236}">
                <a16:creationId xmlns:a16="http://schemas.microsoft.com/office/drawing/2014/main" id="{E0B7C1A0-CC62-9FCB-96F5-C517A87CE11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5353665"/>
            <a:ext cx="8640000" cy="17405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E60C49BF-7336-B651-5C4E-56C03476C83E}"/>
              </a:ext>
            </a:extLst>
          </p:cNvPr>
          <p:cNvSpPr/>
          <p:nvPr/>
        </p:nvSpPr>
        <p:spPr bwMode="white">
          <a:xfrm>
            <a:off x="1602254" y="5631008"/>
            <a:ext cx="276251" cy="344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C4805BF4-A0BD-4759-D9CA-DD9A07DFCE55}"/>
              </a:ext>
            </a:extLst>
          </p:cNvPr>
          <p:cNvSpPr/>
          <p:nvPr/>
        </p:nvSpPr>
        <p:spPr bwMode="white">
          <a:xfrm>
            <a:off x="5565032" y="5631008"/>
            <a:ext cx="466769" cy="344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496C0A3C-1A2B-C000-3BD9-2C4295D5009C}"/>
              </a:ext>
            </a:extLst>
          </p:cNvPr>
          <p:cNvSpPr/>
          <p:nvPr/>
        </p:nvSpPr>
        <p:spPr bwMode="white">
          <a:xfrm>
            <a:off x="1516521" y="6396092"/>
            <a:ext cx="466769" cy="344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>
            <a:extLst>
              <a:ext uri="{FF2B5EF4-FFF2-40B4-BE49-F238E27FC236}">
                <a16:creationId xmlns:a16="http://schemas.microsoft.com/office/drawing/2014/main" id="{A07A2277-3ABF-17B6-0D0D-2DC346FBEF30}"/>
              </a:ext>
            </a:extLst>
          </p:cNvPr>
          <p:cNvSpPr/>
          <p:nvPr/>
        </p:nvSpPr>
        <p:spPr bwMode="white">
          <a:xfrm>
            <a:off x="5641240" y="6396092"/>
            <a:ext cx="266725" cy="334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455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02041" y="3645995"/>
            <a:ext cx="7153959" cy="2079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884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54235" y="2652905"/>
            <a:ext cx="6382061" cy="1640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5454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56916" y="3108570"/>
            <a:ext cx="4551187" cy="2822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>
            <a:extLst>
              <a:ext uri="{FF2B5EF4-FFF2-40B4-BE49-F238E27FC236}">
                <a16:creationId xmlns:a16="http://schemas.microsoft.com/office/drawing/2014/main" id="{7A3DBC5A-F6F0-C07D-D116-3AD438C966F0}"/>
              </a:ext>
            </a:extLst>
          </p:cNvPr>
          <p:cNvSpPr/>
          <p:nvPr/>
        </p:nvSpPr>
        <p:spPr bwMode="white">
          <a:xfrm>
            <a:off x="4321720" y="4554986"/>
            <a:ext cx="4551187" cy="1358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7</cp:revision>
  <dcterms:created xsi:type="dcterms:W3CDTF">2022-11-08T02:00:37Z</dcterms:created>
  <dcterms:modified xsi:type="dcterms:W3CDTF">2022-11-16T03:52:37Z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