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77728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86857" y="2321226"/>
            <a:ext cx="4593255" cy="1827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E669E4D6-EB0B-AED6-39CC-8E82445B3D96}"/>
              </a:ext>
            </a:extLst>
          </p:cNvPr>
          <p:cNvSpPr/>
          <p:nvPr/>
        </p:nvSpPr>
        <p:spPr bwMode="white">
          <a:xfrm>
            <a:off x="957355" y="4221088"/>
            <a:ext cx="4838781" cy="191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8FD2994C-F5CC-2820-E853-59F994381C51}"/>
              </a:ext>
            </a:extLst>
          </p:cNvPr>
          <p:cNvSpPr/>
          <p:nvPr/>
        </p:nvSpPr>
        <p:spPr bwMode="white">
          <a:xfrm>
            <a:off x="2339752" y="4610118"/>
            <a:ext cx="4838781" cy="1916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62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12B98E-20B5-8E54-179A-F2955284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1E0BD4-9818-9D1B-3E1B-8922843F5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4221088"/>
            <a:ext cx="71247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719" y="548680"/>
            <a:ext cx="8640000" cy="50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37127"/>
            <a:ext cx="7346432" cy="1498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2339" y="3893924"/>
            <a:ext cx="5839901" cy="241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0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0" y="3931324"/>
            <a:ext cx="5148399" cy="2450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19578"/>
            <a:ext cx="8640000" cy="561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44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2606" y="2160072"/>
            <a:ext cx="7509810" cy="1989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16" y="313035"/>
            <a:ext cx="8640000" cy="3735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5952" y="1016027"/>
            <a:ext cx="7776864" cy="226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7.png">
            <a:extLst>
              <a:ext uri="{FF2B5EF4-FFF2-40B4-BE49-F238E27FC236}">
                <a16:creationId xmlns:a16="http://schemas.microsoft.com/office/drawing/2014/main" id="{928C6FCF-2F48-4BE2-924B-46148F91D1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871" y="3429000"/>
            <a:ext cx="8640000" cy="3596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B4AAADF1-8875-786B-8B74-FC3E45C7F330}"/>
              </a:ext>
            </a:extLst>
          </p:cNvPr>
          <p:cNvSpPr/>
          <p:nvPr/>
        </p:nvSpPr>
        <p:spPr bwMode="white">
          <a:xfrm>
            <a:off x="919431" y="4985912"/>
            <a:ext cx="5688632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