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906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978" y="332656"/>
            <a:ext cx="8540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5" y="3811281"/>
            <a:ext cx="8124109" cy="228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7029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01B1CA-8D8F-5009-2A7B-E56D8655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E7667D9-84D0-AE54-1D75-92418CD32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4150287"/>
            <a:ext cx="71247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2656"/>
            <a:ext cx="71223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50935" y="5023952"/>
            <a:ext cx="243430" cy="2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6776" y="5023952"/>
            <a:ext cx="259135" cy="282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8469" y="5652601"/>
            <a:ext cx="2025969" cy="369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0156" y="1806171"/>
            <a:ext cx="314355" cy="343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5933" y="2570563"/>
            <a:ext cx="2562469" cy="45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9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4221088"/>
            <a:ext cx="5832648" cy="83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15"/>
          <a:stretch/>
        </p:blipFill>
        <p:spPr>
          <a:xfrm>
            <a:off x="216000" y="1080000"/>
            <a:ext cx="5580136" cy="414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550300"/>
            <a:ext cx="1933759" cy="343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249" y="4483564"/>
            <a:ext cx="3819889" cy="4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5500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03793" y="2499564"/>
            <a:ext cx="2097697" cy="3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5250" y="3283124"/>
            <a:ext cx="1706460" cy="3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0410" y="4083356"/>
            <a:ext cx="1115442" cy="358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875" y="4858580"/>
            <a:ext cx="2272506" cy="3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2227" y="5642140"/>
            <a:ext cx="2289154" cy="36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9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1996" y="3905352"/>
            <a:ext cx="4510163" cy="161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36640"/>
            <a:ext cx="8640000" cy="262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1988840"/>
            <a:ext cx="7490758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2022-11-16T02:59:47Z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