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439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1A426A0-A924-47BB-0AA4-B9300CD74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1916832"/>
            <a:ext cx="2800350" cy="8572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4C98759-EE90-39A0-7889-66435076F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4091293"/>
            <a:ext cx="573405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58536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64245" y="5915098"/>
            <a:ext cx="651840" cy="316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6165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5926" y="3834171"/>
            <a:ext cx="423108" cy="365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2176" y="3826870"/>
            <a:ext cx="423108" cy="365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3036" y="5805273"/>
            <a:ext cx="423108" cy="365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7011" y="5812574"/>
            <a:ext cx="415813" cy="35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77571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2542" y="2980830"/>
            <a:ext cx="282231" cy="23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2542" y="4324545"/>
            <a:ext cx="282231" cy="23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1095" y="5565555"/>
            <a:ext cx="282231" cy="5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1095" y="5659701"/>
            <a:ext cx="282231" cy="51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2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59285" y="2110400"/>
            <a:ext cx="314355" cy="343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5473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5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0377" y="1356819"/>
            <a:ext cx="466769" cy="343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5592" y="2158639"/>
            <a:ext cx="285777" cy="334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2747" y="2950915"/>
            <a:ext cx="466769" cy="343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1799" y="3752736"/>
            <a:ext cx="466769" cy="343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933" y="2738945"/>
            <a:ext cx="6480720" cy="3863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437" y="3212976"/>
            <a:ext cx="1584176" cy="914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3808" y="5733256"/>
            <a:ext cx="2333847" cy="419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>
            <a:extLst>
              <a:ext uri="{FF2B5EF4-FFF2-40B4-BE49-F238E27FC236}">
                <a16:creationId xmlns:a16="http://schemas.microsoft.com/office/drawing/2014/main" id="{9F636B43-56C5-672F-E0BE-4CEFDDEB9D1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52379"/>
            <a:ext cx="5836810" cy="2438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75D26388-08D2-DB75-E483-B5A8EE0D5FC8}"/>
              </a:ext>
            </a:extLst>
          </p:cNvPr>
          <p:cNvSpPr/>
          <p:nvPr/>
        </p:nvSpPr>
        <p:spPr bwMode="white">
          <a:xfrm>
            <a:off x="3961116" y="3212975"/>
            <a:ext cx="2051043" cy="914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951E7E49-48F0-6459-7ADA-0555EE3407EE}"/>
              </a:ext>
            </a:extLst>
          </p:cNvPr>
          <p:cNvSpPr/>
          <p:nvPr/>
        </p:nvSpPr>
        <p:spPr bwMode="white">
          <a:xfrm>
            <a:off x="2051719" y="4601754"/>
            <a:ext cx="2051043" cy="914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2022-11-16T03:25:36Z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