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4918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35112" y="3114024"/>
            <a:ext cx="4824535" cy="319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5699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593FC07-FAC5-BF9F-BE93-CCFB676FD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916832"/>
            <a:ext cx="3829050" cy="895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692B8A-F966-4EC7-6170-3671C934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221088"/>
            <a:ext cx="57626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0" y="404664"/>
            <a:ext cx="8640000" cy="5743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66251" y="3839161"/>
            <a:ext cx="990694" cy="34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8852" y="3839161"/>
            <a:ext cx="190518" cy="34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0264" y="5604112"/>
            <a:ext cx="285777" cy="34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4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632" y="2290851"/>
            <a:ext cx="1019272" cy="35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3475" y="3177537"/>
            <a:ext cx="285777" cy="35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479" y="4064224"/>
            <a:ext cx="1019272" cy="35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0454" y="4950910"/>
            <a:ext cx="1028798" cy="35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79678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0577" y="2170580"/>
            <a:ext cx="1361644" cy="67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3205" y="2284900"/>
            <a:ext cx="465594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8141" y="2223343"/>
            <a:ext cx="992681" cy="42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9084" y="3032381"/>
            <a:ext cx="1625186" cy="43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1712" y="3049968"/>
            <a:ext cx="764276" cy="3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0578" y="4729602"/>
            <a:ext cx="272328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11033" y="4676839"/>
            <a:ext cx="456809" cy="3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75459" y="4729602"/>
            <a:ext cx="843340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68141" y="4668045"/>
            <a:ext cx="992681" cy="42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54224" y="5485877"/>
            <a:ext cx="1387997" cy="42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63307" y="5485877"/>
            <a:ext cx="1387997" cy="40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97951"/>
            <a:ext cx="7128848" cy="2312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612C170B-38DB-ABD1-05CC-8B5C31934B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993" y="2437148"/>
            <a:ext cx="7128848" cy="4282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E9C4B3B-4658-DAD9-7C39-D61DDC9DAF11}"/>
              </a:ext>
            </a:extLst>
          </p:cNvPr>
          <p:cNvSpPr/>
          <p:nvPr/>
        </p:nvSpPr>
        <p:spPr bwMode="white">
          <a:xfrm>
            <a:off x="6294120" y="3182605"/>
            <a:ext cx="438120" cy="53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0A7ED639-0AA9-1A07-C1D5-146098EC0AE9}"/>
              </a:ext>
            </a:extLst>
          </p:cNvPr>
          <p:cNvSpPr/>
          <p:nvPr/>
        </p:nvSpPr>
        <p:spPr bwMode="white">
          <a:xfrm>
            <a:off x="3180922" y="3999535"/>
            <a:ext cx="817420" cy="5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BE65BBCA-AD21-A207-D57E-5DEFEB0CD58A}"/>
              </a:ext>
            </a:extLst>
          </p:cNvPr>
          <p:cNvSpPr/>
          <p:nvPr/>
        </p:nvSpPr>
        <p:spPr bwMode="white">
          <a:xfrm>
            <a:off x="6292346" y="4040035"/>
            <a:ext cx="943950" cy="53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A4254239-D5E5-530D-81CD-232BDF714AE3}"/>
              </a:ext>
            </a:extLst>
          </p:cNvPr>
          <p:cNvSpPr/>
          <p:nvPr/>
        </p:nvSpPr>
        <p:spPr bwMode="white">
          <a:xfrm>
            <a:off x="3617850" y="4749486"/>
            <a:ext cx="954150" cy="5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58DAA17C-1BFC-511A-6C87-8E1C0DE05CDB}"/>
              </a:ext>
            </a:extLst>
          </p:cNvPr>
          <p:cNvSpPr/>
          <p:nvPr/>
        </p:nvSpPr>
        <p:spPr bwMode="white">
          <a:xfrm>
            <a:off x="1403648" y="5422900"/>
            <a:ext cx="864096" cy="52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04DF85A5-2E57-D296-906F-4DBD03ADDFDF}"/>
              </a:ext>
            </a:extLst>
          </p:cNvPr>
          <p:cNvSpPr/>
          <p:nvPr/>
        </p:nvSpPr>
        <p:spPr bwMode="white">
          <a:xfrm>
            <a:off x="5377335" y="5454362"/>
            <a:ext cx="416570" cy="49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877899CE-381B-BD26-D841-3B87D3C9AFBA}"/>
              </a:ext>
            </a:extLst>
          </p:cNvPr>
          <p:cNvSpPr/>
          <p:nvPr/>
        </p:nvSpPr>
        <p:spPr bwMode="white">
          <a:xfrm>
            <a:off x="5004048" y="6127476"/>
            <a:ext cx="581572" cy="49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9134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7222" y="4354090"/>
            <a:ext cx="6481161" cy="195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004485"/>
            <a:ext cx="7140244" cy="207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38539"/>
            <a:ext cx="8640000" cy="5580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4000" y="4139667"/>
            <a:ext cx="8172432" cy="2079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2022-11-16T02:50:15Z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