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74072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899592" y="3645024"/>
            <a:ext cx="6048672" cy="2952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2580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8AEB150-FB46-2CC6-51A3-64D5C7C89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988840"/>
            <a:ext cx="3048000" cy="8001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352B194-17F4-DAF9-3C16-631559FB2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7" y="4221088"/>
            <a:ext cx="686752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84434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55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6055" y="2185420"/>
            <a:ext cx="266725" cy="29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26496" y="2185420"/>
            <a:ext cx="438191" cy="29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84092" y="2185420"/>
            <a:ext cx="466769" cy="29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54632" y="2928720"/>
            <a:ext cx="180992" cy="29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02703" y="2928720"/>
            <a:ext cx="257199" cy="29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93618" y="2928720"/>
            <a:ext cx="457243" cy="29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35581" y="3672020"/>
            <a:ext cx="247673" cy="29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02703" y="3672020"/>
            <a:ext cx="276251" cy="29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93618" y="3672020"/>
            <a:ext cx="457243" cy="304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626055" y="4415320"/>
            <a:ext cx="266725" cy="304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12229" y="4415320"/>
            <a:ext cx="257199" cy="29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684092" y="4415320"/>
            <a:ext cx="466769" cy="304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216220" y="5368269"/>
            <a:ext cx="285777" cy="343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740807" y="5368269"/>
            <a:ext cx="314355" cy="343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4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576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0566" y="2270014"/>
            <a:ext cx="120661" cy="190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73443" y="2270014"/>
            <a:ext cx="171466" cy="190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60919" y="2270014"/>
            <a:ext cx="285777" cy="190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37302" y="2263663"/>
            <a:ext cx="450893" cy="20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47865" y="2759011"/>
            <a:ext cx="165115" cy="19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79794" y="2759011"/>
            <a:ext cx="177816" cy="20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60919" y="2759011"/>
            <a:ext cx="292127" cy="20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37302" y="2759011"/>
            <a:ext cx="450893" cy="20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41514" y="3260708"/>
            <a:ext cx="177816" cy="19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73443" y="3260708"/>
            <a:ext cx="184167" cy="19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860919" y="3260708"/>
            <a:ext cx="285777" cy="19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743653" y="3260708"/>
            <a:ext cx="444542" cy="19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241514" y="3749705"/>
            <a:ext cx="184167" cy="20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079794" y="3749705"/>
            <a:ext cx="171466" cy="20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860919" y="3749705"/>
            <a:ext cx="292127" cy="20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737302" y="3749705"/>
            <a:ext cx="450893" cy="20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247865" y="4251403"/>
            <a:ext cx="171466" cy="19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098846" y="4251403"/>
            <a:ext cx="114310" cy="190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3860919" y="4251403"/>
            <a:ext cx="285777" cy="190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743653" y="4245052"/>
            <a:ext cx="444542" cy="20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247865" y="4740400"/>
            <a:ext cx="171466" cy="20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3079794" y="4740400"/>
            <a:ext cx="171466" cy="20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3860919" y="4740400"/>
            <a:ext cx="292127" cy="20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4737302" y="4740400"/>
            <a:ext cx="450893" cy="20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1581051" y="5375460"/>
            <a:ext cx="190518" cy="228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3905373" y="5375460"/>
            <a:ext cx="127012" cy="222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6390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8223" y="2838778"/>
            <a:ext cx="131756" cy="22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61035" y="2838778"/>
            <a:ext cx="197634" cy="22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19928" y="2838778"/>
            <a:ext cx="336710" cy="22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73979" y="2838778"/>
            <a:ext cx="512385" cy="22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36263" y="3410381"/>
            <a:ext cx="197634" cy="22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61035" y="3410381"/>
            <a:ext cx="197634" cy="234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19928" y="3410381"/>
            <a:ext cx="336710" cy="234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73979" y="3410381"/>
            <a:ext cx="512385" cy="234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36263" y="3981984"/>
            <a:ext cx="197634" cy="234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53715" y="3981984"/>
            <a:ext cx="204954" cy="234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219928" y="3989312"/>
            <a:ext cx="336710" cy="22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273979" y="3981984"/>
            <a:ext cx="512385" cy="234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228944" y="4553587"/>
            <a:ext cx="219593" cy="234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261035" y="4553587"/>
            <a:ext cx="190314" cy="234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219928" y="4553587"/>
            <a:ext cx="336710" cy="234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273979" y="4553587"/>
            <a:ext cx="512385" cy="234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236263" y="5132519"/>
            <a:ext cx="197634" cy="22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253715" y="5125190"/>
            <a:ext cx="204954" cy="234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219928" y="5132519"/>
            <a:ext cx="336710" cy="22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273979" y="5125190"/>
            <a:ext cx="512385" cy="234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394487" y="5821374"/>
            <a:ext cx="226913" cy="263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3883218" y="5814045"/>
            <a:ext cx="219593" cy="271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2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0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7477" y="2844700"/>
            <a:ext cx="295303" cy="352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88260" y="2844700"/>
            <a:ext cx="295303" cy="352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64732" y="2844700"/>
            <a:ext cx="542976" cy="343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31678" y="2844700"/>
            <a:ext cx="781124" cy="352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97477" y="3541041"/>
            <a:ext cx="285777" cy="343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16837" y="3541041"/>
            <a:ext cx="190518" cy="343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64732" y="3541041"/>
            <a:ext cx="523925" cy="343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31678" y="3541041"/>
            <a:ext cx="781124" cy="352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26055" y="4237382"/>
            <a:ext cx="190518" cy="343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88260" y="4237382"/>
            <a:ext cx="295303" cy="343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64732" y="4237382"/>
            <a:ext cx="533450" cy="343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31678" y="4237382"/>
            <a:ext cx="781124" cy="343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597477" y="4933724"/>
            <a:ext cx="295303" cy="352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978734" y="4933724"/>
            <a:ext cx="314355" cy="343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264732" y="4933724"/>
            <a:ext cx="542976" cy="343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531678" y="4933724"/>
            <a:ext cx="781124" cy="352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77896" y="5620525"/>
            <a:ext cx="7850488" cy="832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2022-11-16T04:04:08Z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