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23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C7E642-3CB7-9E29-F2D9-2E954C999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88840"/>
            <a:ext cx="3048000" cy="800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7946FA-D23F-71BB-EB9B-1990AAB13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4221088"/>
            <a:ext cx="574357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2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9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9902" y="2252030"/>
            <a:ext cx="1466990" cy="485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0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93001" y="2539976"/>
            <a:ext cx="1000220" cy="477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32656"/>
            <a:ext cx="7200800" cy="1827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690B7A7F-B3F2-ED90-81EC-6F6C306FD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081"/>
          <a:stretch/>
        </p:blipFill>
        <p:spPr>
          <a:xfrm>
            <a:off x="1259632" y="2010359"/>
            <a:ext cx="5250764" cy="247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4763706-D2FB-91F9-6DC9-472B222B52F9}"/>
              </a:ext>
            </a:extLst>
          </p:cNvPr>
          <p:cNvSpPr/>
          <p:nvPr/>
        </p:nvSpPr>
        <p:spPr bwMode="white">
          <a:xfrm>
            <a:off x="4506662" y="2177100"/>
            <a:ext cx="2213780" cy="1795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57054176-4BDC-56E8-0F75-8E475B416A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247"/>
          <a:stretch/>
        </p:blipFill>
        <p:spPr>
          <a:xfrm>
            <a:off x="1049586" y="4374181"/>
            <a:ext cx="5670856" cy="2419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A7334FA0-AB99-EF26-8F55-6996FAA92997}"/>
              </a:ext>
            </a:extLst>
          </p:cNvPr>
          <p:cNvSpPr/>
          <p:nvPr/>
        </p:nvSpPr>
        <p:spPr bwMode="white">
          <a:xfrm>
            <a:off x="683568" y="4390264"/>
            <a:ext cx="2376264" cy="1774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082AF589-D3EC-C0F9-61C8-02C2F39527D0}"/>
              </a:ext>
            </a:extLst>
          </p:cNvPr>
          <p:cNvSpPr/>
          <p:nvPr/>
        </p:nvSpPr>
        <p:spPr bwMode="white">
          <a:xfrm>
            <a:off x="4672738" y="4487435"/>
            <a:ext cx="1837658" cy="1677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4282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253773" y="3460823"/>
            <a:ext cx="2915599" cy="29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6133" y="3436242"/>
            <a:ext cx="1777205" cy="29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27065" y="5632089"/>
            <a:ext cx="1769015" cy="29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90969" y="5632089"/>
            <a:ext cx="1195723" cy="29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32656"/>
            <a:ext cx="73041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473715" y="4433131"/>
            <a:ext cx="1199917" cy="362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67364" y="4433131"/>
            <a:ext cx="1199917" cy="362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25230" y="5577075"/>
            <a:ext cx="1586467" cy="370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34868"/>
            <a:ext cx="68054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68025" y="5555827"/>
            <a:ext cx="652784" cy="60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2770" y="6149100"/>
            <a:ext cx="652784" cy="608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2022-11-16T03:58:19Z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