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2662-2629-4BC7-83A8-42639D383D99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0021B-A369-496E-AEF5-25941703FF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24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0021B-A369-496E-AEF5-25941703FF7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8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3005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5248BC8-3370-54AC-14B9-CA7CAB52F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EEF616-1A6A-6CA0-2FAC-AC2F114B6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221088"/>
            <a:ext cx="52578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94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69181" y="3665600"/>
            <a:ext cx="260902" cy="22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9181" y="5835798"/>
            <a:ext cx="260902" cy="228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4525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23617" y="3382398"/>
            <a:ext cx="726897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1338" y="3382398"/>
            <a:ext cx="764173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6340" y="4211912"/>
            <a:ext cx="764173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1338" y="4211912"/>
            <a:ext cx="764173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86340" y="5041427"/>
            <a:ext cx="754854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0658" y="5041427"/>
            <a:ext cx="754854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95659" y="5870941"/>
            <a:ext cx="754854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61338" y="5870941"/>
            <a:ext cx="782812" cy="33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5285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58470" y="2898000"/>
            <a:ext cx="647436" cy="41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9728" y="2898000"/>
            <a:ext cx="852295" cy="41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3104" y="3690088"/>
            <a:ext cx="2542801" cy="2618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584999" y="3546073"/>
            <a:ext cx="2542801" cy="276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3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35" y="1080000"/>
            <a:ext cx="1001873" cy="55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3343" y="1196752"/>
            <a:ext cx="1001874" cy="43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001" y="1988840"/>
            <a:ext cx="2981608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969" y="1988840"/>
            <a:ext cx="3600400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0049898F-1AD0-D6E1-CCA4-EF515F902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37617"/>
            <a:ext cx="8640000" cy="1561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22C6BA9-9A91-3AF2-F6A3-9D530759EE11}"/>
              </a:ext>
            </a:extLst>
          </p:cNvPr>
          <p:cNvSpPr/>
          <p:nvPr/>
        </p:nvSpPr>
        <p:spPr bwMode="white">
          <a:xfrm>
            <a:off x="843006" y="4749296"/>
            <a:ext cx="7833450" cy="1561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3184"/>
            <a:ext cx="8640000" cy="272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077D2E0A-F948-CEC6-9A45-0BAF87734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249"/>
          <a:stretch/>
        </p:blipFill>
        <p:spPr>
          <a:xfrm>
            <a:off x="1115616" y="3876828"/>
            <a:ext cx="5508128" cy="2287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6ADC9D7-2555-EF69-535A-9ABE0584ABDB}"/>
              </a:ext>
            </a:extLst>
          </p:cNvPr>
          <p:cNvSpPr/>
          <p:nvPr/>
        </p:nvSpPr>
        <p:spPr bwMode="white">
          <a:xfrm>
            <a:off x="780056" y="3717032"/>
            <a:ext cx="5508128" cy="24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88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518829" y="3032798"/>
            <a:ext cx="257111" cy="28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0182" y="3819973"/>
            <a:ext cx="158803" cy="28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639" y="3819973"/>
            <a:ext cx="166365" cy="28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2371" y="4607148"/>
            <a:ext cx="249548" cy="28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8829" y="4607148"/>
            <a:ext cx="257111" cy="28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38352" y="5401892"/>
            <a:ext cx="257111" cy="28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32371" y="5401892"/>
            <a:ext cx="249548" cy="28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32371" y="6181498"/>
            <a:ext cx="249548" cy="29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全屏显示(4:3)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